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95" r:id="rId3"/>
    <p:sldId id="603" r:id="rId5"/>
    <p:sldId id="550" r:id="rId6"/>
    <p:sldId id="562" r:id="rId7"/>
    <p:sldId id="604" r:id="rId8"/>
    <p:sldId id="501" r:id="rId9"/>
    <p:sldId id="504" r:id="rId10"/>
    <p:sldId id="605" r:id="rId11"/>
    <p:sldId id="607" r:id="rId12"/>
    <p:sldId id="583" r:id="rId13"/>
    <p:sldId id="584" r:id="rId14"/>
    <p:sldId id="533" r:id="rId15"/>
    <p:sldId id="527" r:id="rId16"/>
    <p:sldId id="587" r:id="rId17"/>
    <p:sldId id="547" r:id="rId18"/>
    <p:sldId id="575" r:id="rId19"/>
    <p:sldId id="530" r:id="rId20"/>
    <p:sldId id="514" r:id="rId21"/>
    <p:sldId id="588" r:id="rId22"/>
    <p:sldId id="589" r:id="rId23"/>
    <p:sldId id="535" r:id="rId24"/>
    <p:sldId id="536" r:id="rId25"/>
    <p:sldId id="590" r:id="rId26"/>
    <p:sldId id="629" r:id="rId27"/>
    <p:sldId id="630" r:id="rId28"/>
    <p:sldId id="404" r:id="rId29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hlink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84683"/>
    <a:srgbClr val="3603F1"/>
    <a:srgbClr val="00CC00"/>
    <a:srgbClr val="990000"/>
    <a:srgbClr val="517D21"/>
    <a:srgbClr val="0000FF"/>
    <a:srgbClr val="0000CC"/>
    <a:srgbClr val="FF66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28" y="-90"/>
      </p:cViewPr>
      <p:guideLst>
        <p:guide orient="horz" pos="21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27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100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宋体" panose="02010600030101010101" pitchFamily="2" charset="-12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宋体" panose="02010600030101010101" pitchFamily="2" charset="-12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宋体" panose="02010600030101010101" pitchFamily="2" charset="-12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宋体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6147" name="日期占位符 3"/>
          <p:cNvSpPr txBox="1">
            <a:spLocks noGrp="1"/>
          </p:cNvSpPr>
          <p:nvPr>
            <p:ph type="dt" sz="half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indent="0" algn="r"/>
            <a:fld id="{BB962C8B-B14F-4D97-AF65-F5344CB8AC3E}" type="datetime1">
              <a:rPr lang="zh-CN" altLang="en-US" sz="1200" dirty="0">
                <a:solidFill>
                  <a:schemeClr val="tx1"/>
                </a:solidFill>
                <a:latin typeface="Times New Roman" panose="02020603050405020304" pitchFamily="18" charset="0"/>
              </a:rPr>
            </a:fld>
            <a:endParaRPr lang="zh-CN" altLang="en-US" sz="1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灯片编号占位符 4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indent="0" algn="r"/>
            <a:fld id="{9A0DB2DC-4C9A-4742-B13C-FB6460FD3503}" type="slidenum">
              <a:rPr lang="zh-CN" altLang="en-US" sz="1200" dirty="0">
                <a:solidFill>
                  <a:schemeClr val="tx1"/>
                </a:solidFill>
                <a:latin typeface="Times New Roman" panose="02020603050405020304" pitchFamily="18" charset="0"/>
              </a:rPr>
            </a:fld>
            <a:endParaRPr lang="zh-CN" altLang="en-US" sz="1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8" name="备注占位符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2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indent="0" algn="r"/>
            <a:fld id="{9A0DB2DC-4C9A-4742-B13C-FB6460FD3503}" type="slidenum">
              <a:rPr lang="zh-CN" altLang="en-US" sz="1200" dirty="0">
                <a:solidFill>
                  <a:schemeClr val="tx1"/>
                </a:solidFill>
                <a:latin typeface="Times New Roman" panose="02020603050405020304" pitchFamily="18" charset="0"/>
              </a:rPr>
            </a:fld>
            <a:endParaRPr lang="zh-CN" altLang="en-US" sz="1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1.png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8000"/>
            </a:lvl1pPr>
          </a:lstStyle>
          <a:p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  <p:custDataLst>
              <p:tags r:id="rId2"/>
            </p:custDataLst>
          </p:nvPr>
        </p:nvSpPr>
        <p:spPr>
          <a:xfrm>
            <a:off x="367665" y="1806575"/>
            <a:ext cx="8226743" cy="4197985"/>
          </a:xfrm>
        </p:spPr>
        <p:txBody>
          <a:bodyPr vert="horz" lIns="90000" tIns="46800" rIns="90000" bIns="46800" rtlCol="0">
            <a:normAutofit/>
          </a:bodyPr>
          <a:lstStyle>
            <a:lvl1pPr>
              <a:lnSpc>
                <a:spcPct val="150000"/>
              </a:lnSpc>
              <a:buFont typeface="Wingdings" panose="05000000000000000000" charset="0"/>
              <a:buChar char="Ø"/>
              <a:defRPr sz="4000">
                <a:solidFill>
                  <a:schemeClr val="tx1"/>
                </a:solidFill>
              </a:defRPr>
            </a:lvl1pPr>
          </a:lstStyle>
          <a:p>
            <a:pPr lvl="0"/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7665" y="648335"/>
            <a:ext cx="1755458" cy="7308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2"/>
            </p:custDataLst>
          </p:nvPr>
        </p:nvSpPr>
        <p:spPr>
          <a:xfrm>
            <a:off x="459105" y="1897380"/>
            <a:ext cx="7013258" cy="419036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endParaRPr lang="zh-CN" altLang="en-US"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" hasCustomPrompt="1"/>
            <p:custDataLst>
              <p:tags r:id="rId2"/>
            </p:custDataLst>
          </p:nvPr>
        </p:nvSpPr>
        <p:spPr>
          <a:xfrm>
            <a:off x="240030" y="1429385"/>
            <a:ext cx="8372951" cy="473900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endParaRPr lang="zh-CN" altLang="en-US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59105" y="577850"/>
            <a:ext cx="2627471" cy="705485"/>
          </a:xfrm>
          <a:solidFill>
            <a:schemeClr val="accent6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574006" y="2069465"/>
            <a:ext cx="5507831" cy="2392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99.xml"/><Relationship Id="rId98" Type="http://schemas.openxmlformats.org/officeDocument/2006/relationships/slideLayout" Target="../slideLayouts/slideLayout98.xml"/><Relationship Id="rId97" Type="http://schemas.openxmlformats.org/officeDocument/2006/relationships/slideLayout" Target="../slideLayouts/slideLayout97.xml"/><Relationship Id="rId96" Type="http://schemas.openxmlformats.org/officeDocument/2006/relationships/slideLayout" Target="../slideLayouts/slideLayout96.xml"/><Relationship Id="rId95" Type="http://schemas.openxmlformats.org/officeDocument/2006/relationships/slideLayout" Target="../slideLayouts/slideLayout95.xml"/><Relationship Id="rId94" Type="http://schemas.openxmlformats.org/officeDocument/2006/relationships/slideLayout" Target="../slideLayouts/slideLayout94.xml"/><Relationship Id="rId93" Type="http://schemas.openxmlformats.org/officeDocument/2006/relationships/slideLayout" Target="../slideLayouts/slideLayout93.xml"/><Relationship Id="rId92" Type="http://schemas.openxmlformats.org/officeDocument/2006/relationships/slideLayout" Target="../slideLayouts/slideLayout92.xml"/><Relationship Id="rId91" Type="http://schemas.openxmlformats.org/officeDocument/2006/relationships/slideLayout" Target="../slideLayouts/slideLayout91.xml"/><Relationship Id="rId9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.xml"/><Relationship Id="rId89" Type="http://schemas.openxmlformats.org/officeDocument/2006/relationships/slideLayout" Target="../slideLayouts/slideLayout89.xml"/><Relationship Id="rId88" Type="http://schemas.openxmlformats.org/officeDocument/2006/relationships/slideLayout" Target="../slideLayouts/slideLayout88.xml"/><Relationship Id="rId87" Type="http://schemas.openxmlformats.org/officeDocument/2006/relationships/slideLayout" Target="../slideLayouts/slideLayout87.xml"/><Relationship Id="rId86" Type="http://schemas.openxmlformats.org/officeDocument/2006/relationships/slideLayout" Target="../slideLayouts/slideLayout86.xml"/><Relationship Id="rId85" Type="http://schemas.openxmlformats.org/officeDocument/2006/relationships/slideLayout" Target="../slideLayouts/slideLayout85.xml"/><Relationship Id="rId84" Type="http://schemas.openxmlformats.org/officeDocument/2006/relationships/slideLayout" Target="../slideLayouts/slideLayout84.xml"/><Relationship Id="rId83" Type="http://schemas.openxmlformats.org/officeDocument/2006/relationships/slideLayout" Target="../slideLayouts/slideLayout83.xml"/><Relationship Id="rId82" Type="http://schemas.openxmlformats.org/officeDocument/2006/relationships/slideLayout" Target="../slideLayouts/slideLayout82.xml"/><Relationship Id="rId81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.xml"/><Relationship Id="rId79" Type="http://schemas.openxmlformats.org/officeDocument/2006/relationships/slideLayout" Target="../slideLayouts/slideLayout79.xml"/><Relationship Id="rId78" Type="http://schemas.openxmlformats.org/officeDocument/2006/relationships/slideLayout" Target="../slideLayouts/slideLayout78.xml"/><Relationship Id="rId77" Type="http://schemas.openxmlformats.org/officeDocument/2006/relationships/slideLayout" Target="../slideLayouts/slideLayout77.xml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0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9" Type="http://schemas.openxmlformats.org/officeDocument/2006/relationships/tags" Target="../tags/tag24.xml"/><Relationship Id="rId128" Type="http://schemas.openxmlformats.org/officeDocument/2006/relationships/tags" Target="../tags/tag23.xml"/><Relationship Id="rId127" Type="http://schemas.openxmlformats.org/officeDocument/2006/relationships/tags" Target="../tags/tag22.xml"/><Relationship Id="rId126" Type="http://schemas.openxmlformats.org/officeDocument/2006/relationships/tags" Target="../tags/tag21.xml"/><Relationship Id="rId125" Type="http://schemas.openxmlformats.org/officeDocument/2006/relationships/tags" Target="../tags/tag20.xml"/><Relationship Id="rId124" Type="http://schemas.openxmlformats.org/officeDocument/2006/relationships/tags" Target="../tags/tag19.xml"/><Relationship Id="rId123" Type="http://schemas.openxmlformats.org/officeDocument/2006/relationships/slideLayout" Target="../slideLayouts/slideLayout123.xml"/><Relationship Id="rId122" Type="http://schemas.openxmlformats.org/officeDocument/2006/relationships/slideLayout" Target="../slideLayouts/slideLayout122.xml"/><Relationship Id="rId121" Type="http://schemas.openxmlformats.org/officeDocument/2006/relationships/slideLayout" Target="../slideLayouts/slideLayout121.xml"/><Relationship Id="rId120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.xml"/><Relationship Id="rId119" Type="http://schemas.openxmlformats.org/officeDocument/2006/relationships/slideLayout" Target="../slideLayouts/slideLayout119.xml"/><Relationship Id="rId118" Type="http://schemas.openxmlformats.org/officeDocument/2006/relationships/slideLayout" Target="../slideLayouts/slideLayout118.xml"/><Relationship Id="rId117" Type="http://schemas.openxmlformats.org/officeDocument/2006/relationships/slideLayout" Target="../slideLayouts/slideLayout117.xml"/><Relationship Id="rId116" Type="http://schemas.openxmlformats.org/officeDocument/2006/relationships/slideLayout" Target="../slideLayouts/slideLayout116.xml"/><Relationship Id="rId115" Type="http://schemas.openxmlformats.org/officeDocument/2006/relationships/slideLayout" Target="../slideLayouts/slideLayout115.xml"/><Relationship Id="rId114" Type="http://schemas.openxmlformats.org/officeDocument/2006/relationships/slideLayout" Target="../slideLayouts/slideLayout114.xml"/><Relationship Id="rId113" Type="http://schemas.openxmlformats.org/officeDocument/2006/relationships/slideLayout" Target="../slideLayouts/slideLayout113.xml"/><Relationship Id="rId112" Type="http://schemas.openxmlformats.org/officeDocument/2006/relationships/slideLayout" Target="../slideLayouts/slideLayout112.xml"/><Relationship Id="rId111" Type="http://schemas.openxmlformats.org/officeDocument/2006/relationships/slideLayout" Target="../slideLayouts/slideLayout111.xml"/><Relationship Id="rId110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.xml"/><Relationship Id="rId109" Type="http://schemas.openxmlformats.org/officeDocument/2006/relationships/slideLayout" Target="../slideLayouts/slideLayout109.xml"/><Relationship Id="rId108" Type="http://schemas.openxmlformats.org/officeDocument/2006/relationships/slideLayout" Target="../slideLayouts/slideLayout108.xml"/><Relationship Id="rId107" Type="http://schemas.openxmlformats.org/officeDocument/2006/relationships/slideLayout" Target="../slideLayouts/slideLayout107.xml"/><Relationship Id="rId106" Type="http://schemas.openxmlformats.org/officeDocument/2006/relationships/slideLayout" Target="../slideLayouts/slideLayout106.xml"/><Relationship Id="rId105" Type="http://schemas.openxmlformats.org/officeDocument/2006/relationships/slideLayout" Target="../slideLayouts/slideLayout105.xml"/><Relationship Id="rId104" Type="http://schemas.openxmlformats.org/officeDocument/2006/relationships/slideLayout" Target="../slideLayouts/slideLayout104.xml"/><Relationship Id="rId103" Type="http://schemas.openxmlformats.org/officeDocument/2006/relationships/slideLayout" Target="../slideLayouts/slideLayout103.xml"/><Relationship Id="rId102" Type="http://schemas.openxmlformats.org/officeDocument/2006/relationships/slideLayout" Target="../slideLayouts/slideLayout102.xml"/><Relationship Id="rId101" Type="http://schemas.openxmlformats.org/officeDocument/2006/relationships/slideLayout" Target="../slideLayouts/slideLayout101.xml"/><Relationship Id="rId100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4"/>
            </p:custDataLst>
          </p:nvPr>
        </p:nvSpPr>
        <p:spPr>
          <a:xfrm>
            <a:off x="456248" y="944880"/>
            <a:ext cx="6201251" cy="705485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 descr="7b0a202020202262756c6c6574223a20227b5c2263617465676f727949645c223a31303031322c5c2274656d706c61746549645c223a32303233313331337d220a7d0a"/>
          <p:cNvSpPr>
            <a:spLocks noGrp="1"/>
          </p:cNvSpPr>
          <p:nvPr>
            <p:ph type="body" idx="1"/>
            <p:custDataLst>
              <p:tags r:id="rId125"/>
            </p:custDataLst>
          </p:nvPr>
        </p:nvSpPr>
        <p:spPr>
          <a:xfrm>
            <a:off x="456248" y="1954530"/>
            <a:ext cx="8226743" cy="429514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26"/>
            </p:custDataLst>
          </p:nvPr>
        </p:nvSpPr>
        <p:spPr>
          <a:xfrm>
            <a:off x="4590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27"/>
            </p:custDataLst>
          </p:nvPr>
        </p:nvSpPr>
        <p:spPr>
          <a:xfrm>
            <a:off x="3087000" y="6314400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28"/>
            </p:custDataLst>
          </p:nvPr>
        </p:nvSpPr>
        <p:spPr>
          <a:xfrm>
            <a:off x="66582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10160"/>
            <a:ext cx="9143524" cy="205740"/>
          </a:xfrm>
          <a:prstGeom prst="rect">
            <a:avLst/>
          </a:prstGeom>
          <a:solidFill>
            <a:srgbClr val="084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0" y="6656070"/>
            <a:ext cx="9149239" cy="205740"/>
          </a:xfrm>
          <a:prstGeom prst="rect">
            <a:avLst/>
          </a:prstGeom>
          <a:solidFill>
            <a:srgbClr val="084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80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0" y="215900"/>
            <a:ext cx="183959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 b="1"/>
              <a:t>内科护理学</a:t>
            </a:r>
            <a:endParaRPr lang="zh-CN" altLang="en-US" sz="1500" b="1"/>
          </a:p>
        </p:txBody>
      </p:sp>
    </p:spTree>
    <p:custDataLst>
      <p:tags r:id="rId12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48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SzPct val="100000"/>
        <a:buFont typeface="Wingdings" panose="05000000000000000000" charset="0"/>
        <a:buChar char="Ø"/>
        <a:defRPr sz="4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SzPct val="100000"/>
        <a:buFont typeface="Wingdings" panose="05000000000000000000" charset="0"/>
        <a:buChar char="Ø"/>
        <a:tabLst>
          <a:tab pos="1609725" algn="l"/>
          <a:tab pos="1609725" algn="l"/>
          <a:tab pos="1609725" algn="l"/>
          <a:tab pos="1609725" algn="l"/>
        </a:tabLst>
        <a:defRPr sz="3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SzPct val="100000"/>
        <a:buFont typeface="Wingdings" panose="05000000000000000000" charset="0"/>
        <a:buChar char="Ø"/>
        <a:defRPr sz="3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371600" indent="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None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4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5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3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8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9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4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780" y="476329"/>
            <a:ext cx="5609659" cy="505084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2087245"/>
            <a:ext cx="3287395" cy="28454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400" b="1">
                <a:solidFill>
                  <a:schemeClr val="accent1">
                    <a:lumMod val="75000"/>
                  </a:schemeClr>
                </a:solidFill>
              </a:rPr>
              <a:t>慢性阻塞性肺疾病</a:t>
            </a:r>
            <a:endParaRPr lang="zh-CN" altLang="en-US" sz="44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7" name="Diagram 6"/>
          <p:cNvGrpSpPr/>
          <p:nvPr/>
        </p:nvGrpSpPr>
        <p:grpSpPr>
          <a:xfrm>
            <a:off x="3635375" y="1052513"/>
            <a:ext cx="4922838" cy="3987800"/>
            <a:chOff x="0" y="0"/>
            <a:chExt cx="2252" cy="1824"/>
          </a:xfrm>
        </p:grpSpPr>
        <p:sp>
          <p:nvSpPr>
            <p:cNvPr id="29698" name="_s64516"/>
            <p:cNvSpPr/>
            <p:nvPr/>
          </p:nvSpPr>
          <p:spPr>
            <a:xfrm flipH="1">
              <a:off x="648" y="917"/>
              <a:ext cx="165" cy="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9699" name="_s64517"/>
            <p:cNvSpPr/>
            <p:nvPr/>
          </p:nvSpPr>
          <p:spPr>
            <a:xfrm>
              <a:off x="0" y="691"/>
              <a:ext cx="648" cy="451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noFill/>
            </a:ln>
          </p:spPr>
          <p:txBody>
            <a:bodyPr wrap="none" lIns="0" tIns="0" rIns="0" bIns="0" anchor="ctr" anchorCtr="0"/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2800" dirty="0">
                  <a:solidFill>
                    <a:srgbClr val="3603F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咳痰</a:t>
              </a:r>
              <a:endPara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9700" name="_s64518"/>
            <p:cNvSpPr/>
            <p:nvPr/>
          </p:nvSpPr>
          <p:spPr>
            <a:xfrm>
              <a:off x="1126" y="1235"/>
              <a:ext cx="1" cy="16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9701" name="_s64519"/>
            <p:cNvSpPr/>
            <p:nvPr/>
          </p:nvSpPr>
          <p:spPr>
            <a:xfrm>
              <a:off x="802" y="1373"/>
              <a:ext cx="648" cy="451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noFill/>
            </a:ln>
          </p:spPr>
          <p:txBody>
            <a:bodyPr wrap="none" lIns="0" tIns="0" rIns="0" bIns="0" anchor="ctr" anchorCtr="0"/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2800" dirty="0">
                  <a:solidFill>
                    <a:srgbClr val="3603F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喘息</a:t>
              </a:r>
              <a:endPara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  <a:sym typeface="微软雅黑" panose="020B0503020204020204" charset="-122"/>
              </a:endParaRPr>
            </a:p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2800" dirty="0">
                  <a:solidFill>
                    <a:srgbClr val="3603F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胸闷</a:t>
              </a:r>
              <a:endPara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endParaRPr>
            </a:p>
          </p:txBody>
        </p:sp>
        <p:sp>
          <p:nvSpPr>
            <p:cNvPr id="29702" name="_s64520"/>
            <p:cNvSpPr/>
            <p:nvPr/>
          </p:nvSpPr>
          <p:spPr>
            <a:xfrm>
              <a:off x="1450" y="911"/>
              <a:ext cx="165" cy="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9703" name="_s64521"/>
            <p:cNvSpPr/>
            <p:nvPr/>
          </p:nvSpPr>
          <p:spPr>
            <a:xfrm>
              <a:off x="1604" y="681"/>
              <a:ext cx="648" cy="451"/>
            </a:xfrm>
            <a:prstGeom prst="roundRect">
              <a:avLst>
                <a:gd name="adj" fmla="val 16667"/>
              </a:avLst>
            </a:prstGeom>
            <a:solidFill>
              <a:srgbClr val="DBEFFA"/>
            </a:solidFill>
            <a:ln w="9525">
              <a:noFill/>
            </a:ln>
          </p:spPr>
          <p:txBody>
            <a:bodyPr wrap="none" lIns="0" tIns="0" rIns="0" bIns="0" anchor="ctr" anchorCtr="0"/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2400" dirty="0">
                  <a:solidFill>
                    <a:srgbClr val="3603F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气短</a:t>
              </a:r>
              <a:endPara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  <a:sym typeface="微软雅黑" panose="020B0503020204020204" charset="-122"/>
              </a:endParaRPr>
            </a:p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2400" dirty="0">
                  <a:solidFill>
                    <a:srgbClr val="3603F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呼吸困难</a:t>
              </a:r>
              <a:endPara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endParaRPr>
            </a:p>
          </p:txBody>
        </p:sp>
        <p:sp>
          <p:nvSpPr>
            <p:cNvPr id="29704" name="_s64522"/>
            <p:cNvSpPr/>
            <p:nvPr/>
          </p:nvSpPr>
          <p:spPr>
            <a:xfrm flipV="1">
              <a:off x="1126" y="424"/>
              <a:ext cx="1" cy="16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" name="_s64523"/>
            <p:cNvSpPr>
              <a:spLocks noChangeArrowheads="1"/>
            </p:cNvSpPr>
            <p:nvPr/>
          </p:nvSpPr>
          <p:spPr bwMode="auto">
            <a:xfrm>
              <a:off x="780" y="0"/>
              <a:ext cx="648" cy="45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none" lIns="0" tIns="0" rIns="0" bIns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3603F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微软雅黑" panose="020B0503020204020204" charset="-122"/>
                </a:rPr>
                <a:t>慢性咳嗽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603F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endParaRPr>
            </a:p>
          </p:txBody>
        </p:sp>
        <p:sp>
          <p:nvSpPr>
            <p:cNvPr id="29706" name="_s64524"/>
            <p:cNvSpPr/>
            <p:nvPr/>
          </p:nvSpPr>
          <p:spPr>
            <a:xfrm>
              <a:off x="802" y="587"/>
              <a:ext cx="648" cy="648"/>
            </a:xfrm>
            <a:prstGeom prst="ellipse">
              <a:avLst/>
            </a:prstGeom>
            <a:solidFill>
              <a:srgbClr val="800000"/>
            </a:solidFill>
            <a:ln w="9525">
              <a:noFill/>
            </a:ln>
          </p:spPr>
          <p:txBody>
            <a:bodyPr wrap="none" lIns="0" tIns="0" rIns="0" bIns="0" anchor="ctr" anchorCtr="0"/>
            <a:p>
              <a:pPr algn="ctr" eaLnBrk="0" hangingPunct="0">
                <a:buFont typeface="Wingdings" panose="05000000000000000000" pitchFamily="2" charset="2"/>
              </a:pPr>
              <a:r>
                <a:rPr lang="zh-CN" altLang="en-US" sz="32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charset="-122"/>
                </a:rPr>
                <a:t>症状</a:t>
              </a:r>
              <a:endPara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endParaRPr>
            </a:p>
          </p:txBody>
        </p:sp>
      </p:grpSp>
      <p:sp>
        <p:nvSpPr>
          <p:cNvPr id="29707" name="五边形 1"/>
          <p:cNvSpPr/>
          <p:nvPr/>
        </p:nvSpPr>
        <p:spPr>
          <a:xfrm>
            <a:off x="0" y="571500"/>
            <a:ext cx="2714625" cy="523875"/>
          </a:xfrm>
          <a:prstGeom prst="homePlate">
            <a:avLst>
              <a:gd name="adj" fmla="val 130265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症状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4" name="http://photo-static-api.fotomore.com/creative/vcg/veer/400/new/VCG41N682321842.jpg" descr="&amp;pky290_sjzg_VCG41N682321842&amp;2&amp;src_toppic_inpsrchzd1&amp;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4113530"/>
            <a:ext cx="3838575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Rectangle 3"/>
          <p:cNvSpPr/>
          <p:nvPr/>
        </p:nvSpPr>
        <p:spPr>
          <a:xfrm>
            <a:off x="636588" y="1757363"/>
            <a:ext cx="3652837" cy="150336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scene3d>
            <a:camera prst="legacyPerspectiveBottomRigh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 anchorCtr="0">
            <a:flatTx/>
          </a:bodyPr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Rectangle 4"/>
          <p:cNvSpPr/>
          <p:nvPr/>
        </p:nvSpPr>
        <p:spPr>
          <a:xfrm>
            <a:off x="2525713" y="1897063"/>
            <a:ext cx="1220787" cy="366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buClr>
                <a:srgbClr val="FF0066"/>
              </a:buClr>
              <a:buSzPct val="75000"/>
              <a:buFont typeface="Wingdings" panose="05000000000000000000" pitchFamily="2" charset="2"/>
            </a:pPr>
            <a:r>
              <a:rPr lang="zh-CN" altLang="en-US" b="1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视诊</a:t>
            </a:r>
            <a:endParaRPr lang="en-US" altLang="zh-CN" b="1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Rectangle 5"/>
          <p:cNvSpPr/>
          <p:nvPr/>
        </p:nvSpPr>
        <p:spPr>
          <a:xfrm>
            <a:off x="4672013" y="1752600"/>
            <a:ext cx="3786187" cy="1503363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 anchorCtr="0">
            <a:flatTx/>
          </a:bodyPr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Rectangle 6"/>
          <p:cNvSpPr/>
          <p:nvPr/>
        </p:nvSpPr>
        <p:spPr>
          <a:xfrm>
            <a:off x="5559425" y="2333625"/>
            <a:ext cx="1941513" cy="738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buClr>
                <a:srgbClr val="FF0066"/>
              </a:buClr>
              <a:buSzPct val="75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语颤减弱</a:t>
            </a:r>
            <a:r>
              <a:rPr lang="en-US" altLang="zh-CN" b="1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tents</a:t>
            </a:r>
            <a:endParaRPr lang="en-US" altLang="zh-CN" b="1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5" name="Rectangle 7"/>
          <p:cNvSpPr/>
          <p:nvPr/>
        </p:nvSpPr>
        <p:spPr>
          <a:xfrm>
            <a:off x="635000" y="3692525"/>
            <a:ext cx="3652838" cy="1503363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scene3d>
            <a:camera prst="legacyPerspectiveTopRigh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 anchorCtr="0">
            <a:flatTx/>
          </a:bodyPr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6" name="Rectangle 9"/>
          <p:cNvSpPr/>
          <p:nvPr/>
        </p:nvSpPr>
        <p:spPr>
          <a:xfrm>
            <a:off x="4676775" y="3694113"/>
            <a:ext cx="3790950" cy="149383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scene3d>
            <a:camera prst="legacyPerspectiveTopLef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 anchorCtr="0">
            <a:flatTx/>
          </a:bodyPr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7" name="Rectangle 10"/>
          <p:cNvSpPr/>
          <p:nvPr/>
        </p:nvSpPr>
        <p:spPr>
          <a:xfrm>
            <a:off x="5205413" y="4772025"/>
            <a:ext cx="1220787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buClr>
                <a:srgbClr val="FF0066"/>
              </a:buClr>
              <a:buSzPct val="75000"/>
              <a:buFont typeface="Wingdings" panose="05000000000000000000" pitchFamily="2" charset="2"/>
            </a:pPr>
            <a:r>
              <a:rPr lang="en-US" altLang="zh-CN" b="1" dirty="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b="1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8" name="Text Box 12"/>
          <p:cNvSpPr txBox="1"/>
          <p:nvPr/>
        </p:nvSpPr>
        <p:spPr>
          <a:xfrm>
            <a:off x="841375" y="1857375"/>
            <a:ext cx="3373438" cy="1292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桶状胸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呼吸变浅、频率增快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严重者可有缩唇呼吸</a:t>
            </a:r>
            <a:endParaRPr lang="en-US" altLang="zh-CN" sz="1400" dirty="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0729" name="Group 33"/>
          <p:cNvGrpSpPr/>
          <p:nvPr/>
        </p:nvGrpSpPr>
        <p:grpSpPr>
          <a:xfrm>
            <a:off x="3643313" y="2714625"/>
            <a:ext cx="1660525" cy="1612900"/>
            <a:chOff x="2457" y="2000"/>
            <a:chExt cx="901" cy="888"/>
          </a:xfrm>
        </p:grpSpPr>
        <p:pic>
          <p:nvPicPr>
            <p:cNvPr id="30730" name="Picture 34" descr="circuler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611" name="Oval 35"/>
            <p:cNvSpPr>
              <a:spLocks noChangeArrowheads="1"/>
            </p:cNvSpPr>
            <p:nvPr/>
          </p:nvSpPr>
          <p:spPr bwMode="gray">
            <a:xfrm>
              <a:off x="2457" y="2000"/>
              <a:ext cx="895" cy="888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  <p:sp>
          <p:nvSpPr>
            <p:cNvPr id="30732" name="Freeform 36"/>
            <p:cNvSpPr/>
            <p:nvPr/>
          </p:nvSpPr>
          <p:spPr>
            <a:xfrm>
              <a:off x="2550" y="2018"/>
              <a:ext cx="703" cy="30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2E1B7"/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0733" name="Group 37"/>
            <p:cNvGrpSpPr/>
            <p:nvPr/>
          </p:nvGrpSpPr>
          <p:grpSpPr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30734" name="Group 38"/>
              <p:cNvGrpSpPr/>
              <p:nvPr/>
            </p:nvGrpSpPr>
            <p:grpSpPr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0735" name="AutoShape 39"/>
                <p:cNvSpPr/>
                <p:nvPr/>
              </p:nvSpPr>
              <p:spPr>
                <a:xfrm rot="5263130">
                  <a:off x="1856" y="2270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36" name="AutoShape 40"/>
                <p:cNvSpPr/>
                <p:nvPr/>
              </p:nvSpPr>
              <p:spPr>
                <a:xfrm rot="6078281">
                  <a:off x="1992" y="2270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37" name="AutoShape 41"/>
                <p:cNvSpPr/>
                <p:nvPr/>
              </p:nvSpPr>
              <p:spPr>
                <a:xfrm rot="6373927">
                  <a:off x="2068" y="229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38" name="AutoShape 42"/>
                <p:cNvSpPr/>
                <p:nvPr/>
              </p:nvSpPr>
              <p:spPr>
                <a:xfrm rot="6906312">
                  <a:off x="2158" y="232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0739" name="Group 43"/>
              <p:cNvGrpSpPr/>
              <p:nvPr/>
            </p:nvGrpSpPr>
            <p:grpSpPr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0740" name="AutoShape 44"/>
                <p:cNvSpPr/>
                <p:nvPr/>
              </p:nvSpPr>
              <p:spPr>
                <a:xfrm rot="5263130">
                  <a:off x="1856" y="2270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41" name="AutoShape 45"/>
                <p:cNvSpPr/>
                <p:nvPr/>
              </p:nvSpPr>
              <p:spPr>
                <a:xfrm rot="6078281">
                  <a:off x="1992" y="2270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42" name="AutoShape 46"/>
                <p:cNvSpPr/>
                <p:nvPr/>
              </p:nvSpPr>
              <p:spPr>
                <a:xfrm rot="6373927">
                  <a:off x="2068" y="229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43" name="AutoShape 47"/>
                <p:cNvSpPr/>
                <p:nvPr/>
              </p:nvSpPr>
              <p:spPr>
                <a:xfrm rot="6906312">
                  <a:off x="2158" y="232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 anchorCtr="0"/>
                <a:p>
                  <a:pPr eaLnBrk="0" hangingPunct="0">
                    <a:buFont typeface="Wingdings" panose="05000000000000000000" pitchFamily="2" charset="2"/>
                  </a:pPr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30744" name="TextBox 48"/>
          <p:cNvSpPr txBox="1"/>
          <p:nvPr/>
        </p:nvSpPr>
        <p:spPr>
          <a:xfrm>
            <a:off x="3786188" y="2786063"/>
            <a:ext cx="500062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视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5" name="TextBox 49"/>
          <p:cNvSpPr txBox="1"/>
          <p:nvPr/>
        </p:nvSpPr>
        <p:spPr>
          <a:xfrm>
            <a:off x="4572000" y="3643313"/>
            <a:ext cx="5715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6" name="TextBox 50"/>
          <p:cNvSpPr txBox="1"/>
          <p:nvPr/>
        </p:nvSpPr>
        <p:spPr>
          <a:xfrm>
            <a:off x="3786188" y="3643313"/>
            <a:ext cx="7143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叩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7" name="TextBox 51"/>
          <p:cNvSpPr txBox="1"/>
          <p:nvPr/>
        </p:nvSpPr>
        <p:spPr>
          <a:xfrm>
            <a:off x="4500563" y="2786063"/>
            <a:ext cx="7143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触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8" name="TextBox 53"/>
          <p:cNvSpPr txBox="1"/>
          <p:nvPr/>
        </p:nvSpPr>
        <p:spPr>
          <a:xfrm>
            <a:off x="785813" y="3786188"/>
            <a:ext cx="3071812" cy="1016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过清音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心浊音界缩小，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肺下界和肝浊音界下降</a:t>
            </a:r>
            <a:endParaRPr lang="zh-CN" altLang="en-US" sz="2000" dirty="0">
              <a:solidFill>
                <a:srgbClr val="3603F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49" name="TextBox 54"/>
          <p:cNvSpPr txBox="1"/>
          <p:nvPr/>
        </p:nvSpPr>
        <p:spPr>
          <a:xfrm>
            <a:off x="4786313" y="4000500"/>
            <a:ext cx="3714750" cy="1016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呼吸音减弱、呼气期延长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湿性啰音和（或）干性啰音</a:t>
            </a:r>
            <a:endParaRPr lang="zh-CN" altLang="en-US" sz="2000" dirty="0">
              <a:solidFill>
                <a:srgbClr val="3603F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30750" name="五边形 1"/>
          <p:cNvSpPr/>
          <p:nvPr/>
        </p:nvSpPr>
        <p:spPr>
          <a:xfrm>
            <a:off x="0" y="571500"/>
            <a:ext cx="2714625" cy="523875"/>
          </a:xfrm>
          <a:prstGeom prst="homePlate">
            <a:avLst>
              <a:gd name="adj" fmla="val 130265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体征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4" descr="桶状胸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4500" y="1000125"/>
            <a:ext cx="5786438" cy="4778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矩形 4"/>
          <p:cNvSpPr/>
          <p:nvPr/>
        </p:nvSpPr>
        <p:spPr>
          <a:xfrm>
            <a:off x="1000125" y="2500313"/>
            <a:ext cx="500063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桶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状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胸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内容占位符 2"/>
          <p:cNvSpPr>
            <a:spLocks noGrp="1"/>
          </p:cNvSpPr>
          <p:nvPr>
            <p:ph idx="1"/>
          </p:nvPr>
        </p:nvSpPr>
        <p:spPr>
          <a:xfrm>
            <a:off x="236220" y="1571625"/>
            <a:ext cx="8385810" cy="4209415"/>
          </a:xfrm>
        </p:spPr>
        <p:txBody>
          <a:bodyPr wrap="square" lIns="91440" tIns="45720" rIns="91440" bIns="45720" anchor="t" anchorCtr="0">
            <a:noAutofit/>
          </a:bodyPr>
          <a:p>
            <a:pPr>
              <a:lnSpc>
                <a:spcPct val="200000"/>
              </a:lnSpc>
              <a:buChar char="l"/>
            </a:pPr>
            <a:r>
              <a:rPr lang="zh-CN" altLang="en-US" sz="3200" dirty="0">
                <a:solidFill>
                  <a:srgbClr val="3603F1"/>
                </a:solidFill>
              </a:rPr>
              <a:t>急性加重期：短期内出现咳嗽、咳痰、气短或喘息加重、痰（脓或黏液）量增多</a:t>
            </a:r>
            <a:endParaRPr lang="zh-CN" altLang="en-US" sz="3200" dirty="0">
              <a:solidFill>
                <a:srgbClr val="3603F1"/>
              </a:solidFill>
            </a:endParaRPr>
          </a:p>
          <a:p>
            <a:pPr>
              <a:lnSpc>
                <a:spcPct val="200000"/>
              </a:lnSpc>
              <a:buChar char="l"/>
            </a:pPr>
            <a:r>
              <a:rPr lang="zh-CN" altLang="en-US" sz="3200" dirty="0">
                <a:solidFill>
                  <a:srgbClr val="3603F1"/>
                </a:solidFill>
              </a:rPr>
              <a:t>稳定期：咳嗽、咳痰和气短等稳定或较轻</a:t>
            </a:r>
            <a:endParaRPr lang="zh-CN" altLang="en-US" sz="3200" dirty="0">
              <a:solidFill>
                <a:srgbClr val="3603F1"/>
              </a:solidFill>
            </a:endParaRPr>
          </a:p>
          <a:p>
            <a:pPr>
              <a:lnSpc>
                <a:spcPct val="200000"/>
              </a:lnSpc>
              <a:buNone/>
            </a:pPr>
            <a:endParaRPr lang="en-US" altLang="zh-CN" sz="3200" dirty="0"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buChar char="l"/>
            </a:pPr>
            <a:endParaRPr lang="en-US" altLang="zh-CN" sz="3200" dirty="0">
              <a:latin typeface="黑体" panose="02010609060101010101" pitchFamily="49" charset="-122"/>
            </a:endParaRPr>
          </a:p>
        </p:txBody>
      </p:sp>
      <p:sp>
        <p:nvSpPr>
          <p:cNvPr id="6" name="五边形 1"/>
          <p:cNvSpPr>
            <a:spLocks noChangeArrowheads="1"/>
          </p:cNvSpPr>
          <p:nvPr/>
        </p:nvSpPr>
        <p:spPr bwMode="auto">
          <a:xfrm>
            <a:off x="0" y="571500"/>
            <a:ext cx="3571875" cy="523875"/>
          </a:xfrm>
          <a:prstGeom prst="homePlate">
            <a:avLst>
              <a:gd name="adj" fmla="val 130333"/>
            </a:avLst>
          </a:prstGeom>
          <a:solidFill>
            <a:srgbClr val="990000"/>
          </a:solidFill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COPD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病程分期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内容占位符 2"/>
          <p:cNvSpPr>
            <a:spLocks noGrp="1"/>
          </p:cNvSpPr>
          <p:nvPr>
            <p:ph idx="1"/>
          </p:nvPr>
        </p:nvSpPr>
        <p:spPr>
          <a:xfrm>
            <a:off x="642938" y="1571625"/>
            <a:ext cx="7286625" cy="2286000"/>
          </a:xfrm>
        </p:spPr>
        <p:txBody>
          <a:bodyPr wrap="square" lIns="91440" tIns="45720" rIns="91440" bIns="45720" anchor="t" anchorCtr="0"/>
          <a:p>
            <a:pPr>
              <a:lnSpc>
                <a:spcPct val="150000"/>
              </a:lnSpc>
              <a:buChar char="l"/>
            </a:pPr>
            <a:endParaRPr lang="en-US" altLang="zh-CN" sz="2400" dirty="0">
              <a:solidFill>
                <a:srgbClr val="3603F1"/>
              </a:solidFill>
            </a:endParaRPr>
          </a:p>
          <a:p>
            <a:pPr>
              <a:lnSpc>
                <a:spcPct val="150000"/>
              </a:lnSpc>
              <a:buChar char="l"/>
            </a:pP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buChar char="l"/>
            </a:pP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</a:rPr>
              <a:t>COPD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并发症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buChar char="l"/>
            </a:pPr>
            <a:endParaRPr lang="en-US" altLang="zh-CN" sz="2400" dirty="0">
              <a:solidFill>
                <a:srgbClr val="3603F1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400" dirty="0"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  <a:buChar char="l"/>
            </a:pPr>
            <a:endParaRPr lang="en-US" altLang="zh-CN" sz="2400" dirty="0">
              <a:latin typeface="黑体" panose="02010609060101010101" pitchFamily="49" charset="-122"/>
            </a:endParaRPr>
          </a:p>
        </p:txBody>
      </p:sp>
      <p:sp>
        <p:nvSpPr>
          <p:cNvPr id="35842" name="五边形 1"/>
          <p:cNvSpPr/>
          <p:nvPr/>
        </p:nvSpPr>
        <p:spPr>
          <a:xfrm>
            <a:off x="0" y="500063"/>
            <a:ext cx="3143250" cy="523875"/>
          </a:xfrm>
          <a:prstGeom prst="homePlate">
            <a:avLst>
              <a:gd name="adj" fmla="val 130250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eaLnBrk="0" hangingPunct="0">
              <a:lnSpc>
                <a:spcPct val="150000"/>
              </a:lnSpc>
              <a:buFont typeface="Wingdings" panose="05000000000000000000" pitchFamily="2" charset="2"/>
            </a:pPr>
            <a:r>
              <a:rPr lang="en-US" altLang="zh-CN" sz="2800" dirty="0">
                <a:solidFill>
                  <a:schemeClr val="bg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并发症</a:t>
            </a:r>
            <a:endParaRPr lang="en-US" altLang="zh-CN" sz="28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35843" name="AutoShape 14"/>
          <p:cNvSpPr/>
          <p:nvPr/>
        </p:nvSpPr>
        <p:spPr>
          <a:xfrm>
            <a:off x="2857500" y="2071688"/>
            <a:ext cx="142875" cy="2159000"/>
          </a:xfrm>
          <a:prstGeom prst="leftBrace">
            <a:avLst>
              <a:gd name="adj1" fmla="val 125716"/>
              <a:gd name="adj2" fmla="val 50000"/>
            </a:avLst>
          </a:prstGeom>
          <a:noFill/>
          <a:ln w="25400" cap="sq" cmpd="sng">
            <a:solidFill>
              <a:schemeClr val="tx1"/>
            </a:solidFill>
            <a:prstDash val="solid"/>
            <a:miter/>
            <a:headEnd type="none" w="sm" len="sm"/>
            <a:tailEnd type="none" w="sm" len="sm"/>
          </a:ln>
        </p:spPr>
        <p:txBody>
          <a:bodyPr wrap="none" anchor="ctr" anchorCtr="0"/>
          <a:p>
            <a:pPr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3603F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矩形 6"/>
          <p:cNvSpPr/>
          <p:nvPr/>
        </p:nvSpPr>
        <p:spPr>
          <a:xfrm>
            <a:off x="3286125" y="1928813"/>
            <a:ext cx="2032000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慢性呼吸衰竭</a:t>
            </a:r>
            <a:endParaRPr lang="zh-CN" altLang="en-US" sz="2400" dirty="0">
              <a:solidFill>
                <a:srgbClr val="3603F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5845" name="矩形 7"/>
          <p:cNvSpPr/>
          <p:nvPr/>
        </p:nvSpPr>
        <p:spPr>
          <a:xfrm>
            <a:off x="3357563" y="2928938"/>
            <a:ext cx="1724025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自发性气胸</a:t>
            </a:r>
            <a:endParaRPr lang="zh-CN" altLang="en-US" sz="2400" dirty="0">
              <a:solidFill>
                <a:srgbClr val="3603F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5846" name="矩形 8"/>
          <p:cNvSpPr/>
          <p:nvPr/>
        </p:nvSpPr>
        <p:spPr>
          <a:xfrm>
            <a:off x="3286125" y="4000500"/>
            <a:ext cx="2646363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慢性肺源性心脏病</a:t>
            </a:r>
            <a:endParaRPr lang="zh-CN" altLang="en-US" sz="2400" dirty="0">
              <a:solidFill>
                <a:srgbClr val="3603F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矩形 100"/>
          <p:cNvSpPr/>
          <p:nvPr/>
        </p:nvSpPr>
        <p:spPr>
          <a:xfrm flipH="1">
            <a:off x="0" y="404813"/>
            <a:ext cx="2195513" cy="723900"/>
          </a:xfrm>
          <a:prstGeom prst="rect">
            <a:avLst/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治疗要点</a:t>
            </a:r>
            <a:endParaRPr lang="en-US" altLang="zh-CN" sz="3200" b="1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39938" name="KSO_Shape"/>
          <p:cNvSpPr/>
          <p:nvPr/>
        </p:nvSpPr>
        <p:spPr>
          <a:xfrm>
            <a:off x="2143125" y="142875"/>
            <a:ext cx="1312863" cy="965200"/>
          </a:xfrm>
          <a:custGeom>
            <a:avLst/>
            <a:gdLst/>
            <a:ahLst/>
            <a:cxnLst>
              <a:cxn ang="0">
                <a:pos x="10036" y="6"/>
              </a:cxn>
              <a:cxn ang="0">
                <a:pos x="10730" y="6"/>
              </a:cxn>
              <a:cxn ang="0">
                <a:pos x="11082" y="8"/>
              </a:cxn>
              <a:cxn ang="0">
                <a:pos x="10992" y="10"/>
              </a:cxn>
              <a:cxn ang="0">
                <a:pos x="10486" y="12"/>
              </a:cxn>
              <a:cxn ang="0">
                <a:pos x="9691" y="12"/>
              </a:cxn>
              <a:cxn ang="0">
                <a:pos x="8748" y="12"/>
              </a:cxn>
              <a:cxn ang="0">
                <a:pos x="7952" y="12"/>
              </a:cxn>
              <a:cxn ang="0">
                <a:pos x="7454" y="10"/>
              </a:cxn>
              <a:cxn ang="0">
                <a:pos x="7361" y="8"/>
              </a:cxn>
              <a:cxn ang="0">
                <a:pos x="7713" y="6"/>
              </a:cxn>
              <a:cxn ang="0">
                <a:pos x="8404" y="6"/>
              </a:cxn>
              <a:cxn ang="0">
                <a:pos x="9047" y="1"/>
              </a:cxn>
              <a:cxn ang="0">
                <a:pos x="8069" y="1"/>
              </a:cxn>
              <a:cxn ang="0">
                <a:pos x="7134" y="2"/>
              </a:cxn>
              <a:cxn ang="0">
                <a:pos x="6294" y="3"/>
              </a:cxn>
              <a:cxn ang="0">
                <a:pos x="5638" y="4"/>
              </a:cxn>
              <a:cxn ang="0">
                <a:pos x="5207" y="6"/>
              </a:cxn>
              <a:cxn ang="0">
                <a:pos x="5011" y="8"/>
              </a:cxn>
              <a:cxn ang="0">
                <a:pos x="5049" y="9"/>
              </a:cxn>
              <a:cxn ang="0">
                <a:pos x="5318" y="11"/>
              </a:cxn>
              <a:cxn ang="0">
                <a:pos x="5834" y="12"/>
              </a:cxn>
              <a:cxn ang="0">
                <a:pos x="6564" y="14"/>
              </a:cxn>
              <a:cxn ang="0">
                <a:pos x="7341" y="14"/>
              </a:cxn>
              <a:cxn ang="0">
                <a:pos x="8430" y="14"/>
              </a:cxn>
              <a:cxn ang="0">
                <a:pos x="9755" y="13"/>
              </a:cxn>
              <a:cxn ang="0">
                <a:pos x="10911" y="14"/>
              </a:cxn>
              <a:cxn ang="0">
                <a:pos x="11673" y="14"/>
              </a:cxn>
              <a:cxn ang="0">
                <a:pos x="12396" y="12"/>
              </a:cxn>
              <a:cxn ang="0">
                <a:pos x="12894" y="11"/>
              </a:cxn>
              <a:cxn ang="0">
                <a:pos x="13158" y="9"/>
              </a:cxn>
              <a:cxn ang="0">
                <a:pos x="13194" y="8"/>
              </a:cxn>
              <a:cxn ang="0">
                <a:pos x="12995" y="6"/>
              </a:cxn>
              <a:cxn ang="0">
                <a:pos x="12550" y="4"/>
              </a:cxn>
              <a:cxn ang="0">
                <a:pos x="11880" y="3"/>
              </a:cxn>
              <a:cxn ang="0">
                <a:pos x="11045" y="2"/>
              </a:cxn>
              <a:cxn ang="0">
                <a:pos x="10122" y="1"/>
              </a:cxn>
              <a:cxn ang="0">
                <a:pos x="9149" y="1"/>
              </a:cxn>
              <a:cxn ang="0">
                <a:pos x="9909" y="1"/>
              </a:cxn>
              <a:cxn ang="0">
                <a:pos x="10953" y="1"/>
              </a:cxn>
              <a:cxn ang="0">
                <a:pos x="11910" y="2"/>
              </a:cxn>
              <a:cxn ang="0">
                <a:pos x="12717" y="3"/>
              </a:cxn>
              <a:cxn ang="0">
                <a:pos x="13284" y="5"/>
              </a:cxn>
              <a:cxn ang="0">
                <a:pos x="13589" y="6"/>
              </a:cxn>
              <a:cxn ang="0">
                <a:pos x="13626" y="9"/>
              </a:cxn>
              <a:cxn ang="0">
                <a:pos x="13407" y="10"/>
              </a:cxn>
              <a:cxn ang="0">
                <a:pos x="12935" y="12"/>
              </a:cxn>
              <a:cxn ang="0">
                <a:pos x="12204" y="14"/>
              </a:cxn>
              <a:cxn ang="0">
                <a:pos x="11426" y="15"/>
              </a:cxn>
              <a:cxn ang="0">
                <a:pos x="11867" y="18"/>
              </a:cxn>
              <a:cxn ang="0">
                <a:pos x="6646" y="17"/>
              </a:cxn>
              <a:cxn ang="0">
                <a:pos x="6698" y="15"/>
              </a:cxn>
              <a:cxn ang="0">
                <a:pos x="4827" y="16"/>
              </a:cxn>
              <a:cxn ang="0">
                <a:pos x="5264" y="12"/>
              </a:cxn>
              <a:cxn ang="0">
                <a:pos x="4803" y="10"/>
              </a:cxn>
              <a:cxn ang="0">
                <a:pos x="4588" y="9"/>
              </a:cxn>
              <a:cxn ang="0">
                <a:pos x="4610" y="7"/>
              </a:cxn>
              <a:cxn ang="0">
                <a:pos x="4869" y="5"/>
              </a:cxn>
              <a:cxn ang="0">
                <a:pos x="5360" y="3"/>
              </a:cxn>
              <a:cxn ang="0">
                <a:pos x="6085" y="2"/>
              </a:cxn>
              <a:cxn ang="0">
                <a:pos x="7030" y="1"/>
              </a:cxn>
              <a:cxn ang="0">
                <a:pos x="8067" y="1"/>
              </a:cxn>
            </a:cxnLst>
            <a:pathLst>
              <a:path w="1587500" h="1489075">
                <a:moveTo>
                  <a:pt x="1073150" y="344487"/>
                </a:moveTo>
                <a:lnTo>
                  <a:pt x="1084279" y="345123"/>
                </a:lnTo>
                <a:lnTo>
                  <a:pt x="1095725" y="345759"/>
                </a:lnTo>
                <a:lnTo>
                  <a:pt x="1106536" y="347031"/>
                </a:lnTo>
                <a:lnTo>
                  <a:pt x="1117347" y="349256"/>
                </a:lnTo>
                <a:lnTo>
                  <a:pt x="1127839" y="351482"/>
                </a:lnTo>
                <a:lnTo>
                  <a:pt x="1138014" y="354344"/>
                </a:lnTo>
                <a:lnTo>
                  <a:pt x="1148189" y="358159"/>
                </a:lnTo>
                <a:lnTo>
                  <a:pt x="1158364" y="361975"/>
                </a:lnTo>
                <a:lnTo>
                  <a:pt x="1167902" y="366426"/>
                </a:lnTo>
                <a:lnTo>
                  <a:pt x="1177441" y="371196"/>
                </a:lnTo>
                <a:lnTo>
                  <a:pt x="1186980" y="376601"/>
                </a:lnTo>
                <a:lnTo>
                  <a:pt x="1195565" y="382006"/>
                </a:lnTo>
                <a:lnTo>
                  <a:pt x="1204150" y="388366"/>
                </a:lnTo>
                <a:lnTo>
                  <a:pt x="1212735" y="394725"/>
                </a:lnTo>
                <a:lnTo>
                  <a:pt x="1220366" y="401720"/>
                </a:lnTo>
                <a:lnTo>
                  <a:pt x="1227997" y="409033"/>
                </a:lnTo>
                <a:lnTo>
                  <a:pt x="1235310" y="416664"/>
                </a:lnTo>
                <a:lnTo>
                  <a:pt x="1241987" y="424613"/>
                </a:lnTo>
                <a:lnTo>
                  <a:pt x="1248664" y="432880"/>
                </a:lnTo>
                <a:lnTo>
                  <a:pt x="1254706" y="441147"/>
                </a:lnTo>
                <a:lnTo>
                  <a:pt x="1260429" y="450368"/>
                </a:lnTo>
                <a:lnTo>
                  <a:pt x="1265516" y="459271"/>
                </a:lnTo>
                <a:lnTo>
                  <a:pt x="1270604" y="468810"/>
                </a:lnTo>
                <a:lnTo>
                  <a:pt x="1275055" y="478667"/>
                </a:lnTo>
                <a:lnTo>
                  <a:pt x="1279189" y="488523"/>
                </a:lnTo>
                <a:lnTo>
                  <a:pt x="1282368" y="498698"/>
                </a:lnTo>
                <a:lnTo>
                  <a:pt x="1285230" y="509191"/>
                </a:lnTo>
                <a:lnTo>
                  <a:pt x="1287774" y="519683"/>
                </a:lnTo>
                <a:lnTo>
                  <a:pt x="1289681" y="530494"/>
                </a:lnTo>
                <a:lnTo>
                  <a:pt x="1290953" y="541623"/>
                </a:lnTo>
                <a:lnTo>
                  <a:pt x="1291907" y="552433"/>
                </a:lnTo>
                <a:lnTo>
                  <a:pt x="1292225" y="564198"/>
                </a:lnTo>
                <a:lnTo>
                  <a:pt x="1291907" y="575327"/>
                </a:lnTo>
                <a:lnTo>
                  <a:pt x="1290953" y="586137"/>
                </a:lnTo>
                <a:lnTo>
                  <a:pt x="1289681" y="597266"/>
                </a:lnTo>
                <a:lnTo>
                  <a:pt x="1287774" y="608077"/>
                </a:lnTo>
                <a:lnTo>
                  <a:pt x="1285230" y="618569"/>
                </a:lnTo>
                <a:lnTo>
                  <a:pt x="1282368" y="629062"/>
                </a:lnTo>
                <a:lnTo>
                  <a:pt x="1279189" y="639237"/>
                </a:lnTo>
                <a:lnTo>
                  <a:pt x="1275055" y="649094"/>
                </a:lnTo>
                <a:lnTo>
                  <a:pt x="1270604" y="658950"/>
                </a:lnTo>
                <a:lnTo>
                  <a:pt x="1265516" y="668489"/>
                </a:lnTo>
                <a:lnTo>
                  <a:pt x="1260429" y="677392"/>
                </a:lnTo>
                <a:lnTo>
                  <a:pt x="1254706" y="686613"/>
                </a:lnTo>
                <a:lnTo>
                  <a:pt x="1248664" y="694880"/>
                </a:lnTo>
                <a:lnTo>
                  <a:pt x="1241987" y="703147"/>
                </a:lnTo>
                <a:lnTo>
                  <a:pt x="1235310" y="711096"/>
                </a:lnTo>
                <a:lnTo>
                  <a:pt x="1227997" y="718727"/>
                </a:lnTo>
                <a:lnTo>
                  <a:pt x="1220366" y="726040"/>
                </a:lnTo>
                <a:lnTo>
                  <a:pt x="1212735" y="733035"/>
                </a:lnTo>
                <a:lnTo>
                  <a:pt x="1204150" y="739394"/>
                </a:lnTo>
                <a:lnTo>
                  <a:pt x="1195565" y="745436"/>
                </a:lnTo>
                <a:lnTo>
                  <a:pt x="1186980" y="751159"/>
                </a:lnTo>
                <a:lnTo>
                  <a:pt x="1177441" y="756564"/>
                </a:lnTo>
                <a:lnTo>
                  <a:pt x="1167902" y="761334"/>
                </a:lnTo>
                <a:lnTo>
                  <a:pt x="1158364" y="765785"/>
                </a:lnTo>
                <a:lnTo>
                  <a:pt x="1148189" y="769601"/>
                </a:lnTo>
                <a:lnTo>
                  <a:pt x="1138014" y="773098"/>
                </a:lnTo>
                <a:lnTo>
                  <a:pt x="1127839" y="775960"/>
                </a:lnTo>
                <a:lnTo>
                  <a:pt x="1117347" y="778504"/>
                </a:lnTo>
                <a:lnTo>
                  <a:pt x="1106536" y="780093"/>
                </a:lnTo>
                <a:lnTo>
                  <a:pt x="1095725" y="781683"/>
                </a:lnTo>
                <a:lnTo>
                  <a:pt x="1084279" y="782637"/>
                </a:lnTo>
                <a:lnTo>
                  <a:pt x="1073150" y="782637"/>
                </a:lnTo>
                <a:lnTo>
                  <a:pt x="1062021" y="782637"/>
                </a:lnTo>
                <a:lnTo>
                  <a:pt x="1050575" y="781683"/>
                </a:lnTo>
                <a:lnTo>
                  <a:pt x="1039764" y="780093"/>
                </a:lnTo>
                <a:lnTo>
                  <a:pt x="1028953" y="778504"/>
                </a:lnTo>
                <a:lnTo>
                  <a:pt x="1018143" y="775960"/>
                </a:lnTo>
                <a:lnTo>
                  <a:pt x="1007968" y="773098"/>
                </a:lnTo>
                <a:lnTo>
                  <a:pt x="997793" y="769601"/>
                </a:lnTo>
                <a:lnTo>
                  <a:pt x="987619" y="765785"/>
                </a:lnTo>
                <a:lnTo>
                  <a:pt x="978080" y="761334"/>
                </a:lnTo>
                <a:lnTo>
                  <a:pt x="968541" y="756564"/>
                </a:lnTo>
                <a:lnTo>
                  <a:pt x="959320" y="751159"/>
                </a:lnTo>
                <a:lnTo>
                  <a:pt x="950735" y="745436"/>
                </a:lnTo>
                <a:lnTo>
                  <a:pt x="941832" y="739394"/>
                </a:lnTo>
                <a:lnTo>
                  <a:pt x="933565" y="733035"/>
                </a:lnTo>
                <a:lnTo>
                  <a:pt x="925616" y="726040"/>
                </a:lnTo>
                <a:lnTo>
                  <a:pt x="918303" y="718727"/>
                </a:lnTo>
                <a:lnTo>
                  <a:pt x="910990" y="711096"/>
                </a:lnTo>
                <a:lnTo>
                  <a:pt x="904313" y="703147"/>
                </a:lnTo>
                <a:lnTo>
                  <a:pt x="897636" y="694880"/>
                </a:lnTo>
                <a:lnTo>
                  <a:pt x="891594" y="686613"/>
                </a:lnTo>
                <a:lnTo>
                  <a:pt x="885553" y="677392"/>
                </a:lnTo>
                <a:lnTo>
                  <a:pt x="880466" y="668489"/>
                </a:lnTo>
                <a:lnTo>
                  <a:pt x="875378" y="658950"/>
                </a:lnTo>
                <a:lnTo>
                  <a:pt x="871245" y="649094"/>
                </a:lnTo>
                <a:lnTo>
                  <a:pt x="867429" y="639237"/>
                </a:lnTo>
                <a:lnTo>
                  <a:pt x="863932" y="629062"/>
                </a:lnTo>
                <a:lnTo>
                  <a:pt x="861070" y="618569"/>
                </a:lnTo>
                <a:lnTo>
                  <a:pt x="858526" y="608077"/>
                </a:lnTo>
                <a:lnTo>
                  <a:pt x="856619" y="597266"/>
                </a:lnTo>
                <a:lnTo>
                  <a:pt x="855029" y="586137"/>
                </a:lnTo>
                <a:lnTo>
                  <a:pt x="854393" y="575327"/>
                </a:lnTo>
                <a:lnTo>
                  <a:pt x="854075" y="564198"/>
                </a:lnTo>
                <a:lnTo>
                  <a:pt x="854393" y="552433"/>
                </a:lnTo>
                <a:lnTo>
                  <a:pt x="855029" y="541623"/>
                </a:lnTo>
                <a:lnTo>
                  <a:pt x="856619" y="530494"/>
                </a:lnTo>
                <a:lnTo>
                  <a:pt x="858526" y="519683"/>
                </a:lnTo>
                <a:lnTo>
                  <a:pt x="861070" y="509191"/>
                </a:lnTo>
                <a:lnTo>
                  <a:pt x="863932" y="498698"/>
                </a:lnTo>
                <a:lnTo>
                  <a:pt x="867429" y="488523"/>
                </a:lnTo>
                <a:lnTo>
                  <a:pt x="871245" y="478667"/>
                </a:lnTo>
                <a:lnTo>
                  <a:pt x="875378" y="468810"/>
                </a:lnTo>
                <a:lnTo>
                  <a:pt x="880466" y="459271"/>
                </a:lnTo>
                <a:lnTo>
                  <a:pt x="885553" y="450368"/>
                </a:lnTo>
                <a:lnTo>
                  <a:pt x="891594" y="441147"/>
                </a:lnTo>
                <a:lnTo>
                  <a:pt x="897636" y="432880"/>
                </a:lnTo>
                <a:lnTo>
                  <a:pt x="904313" y="424613"/>
                </a:lnTo>
                <a:lnTo>
                  <a:pt x="910990" y="416664"/>
                </a:lnTo>
                <a:lnTo>
                  <a:pt x="918303" y="409033"/>
                </a:lnTo>
                <a:lnTo>
                  <a:pt x="925616" y="401720"/>
                </a:lnTo>
                <a:lnTo>
                  <a:pt x="933565" y="394725"/>
                </a:lnTo>
                <a:lnTo>
                  <a:pt x="941832" y="388366"/>
                </a:lnTo>
                <a:lnTo>
                  <a:pt x="950735" y="382006"/>
                </a:lnTo>
                <a:lnTo>
                  <a:pt x="959320" y="376601"/>
                </a:lnTo>
                <a:lnTo>
                  <a:pt x="968541" y="371196"/>
                </a:lnTo>
                <a:lnTo>
                  <a:pt x="978080" y="366426"/>
                </a:lnTo>
                <a:lnTo>
                  <a:pt x="987619" y="361975"/>
                </a:lnTo>
                <a:lnTo>
                  <a:pt x="997793" y="358159"/>
                </a:lnTo>
                <a:lnTo>
                  <a:pt x="1007968" y="354344"/>
                </a:lnTo>
                <a:lnTo>
                  <a:pt x="1018143" y="351482"/>
                </a:lnTo>
                <a:lnTo>
                  <a:pt x="1028953" y="349256"/>
                </a:lnTo>
                <a:lnTo>
                  <a:pt x="1039764" y="347031"/>
                </a:lnTo>
                <a:lnTo>
                  <a:pt x="1050575" y="345759"/>
                </a:lnTo>
                <a:lnTo>
                  <a:pt x="1062021" y="345123"/>
                </a:lnTo>
                <a:lnTo>
                  <a:pt x="1073150" y="344487"/>
                </a:lnTo>
                <a:close/>
                <a:moveTo>
                  <a:pt x="1052940" y="50493"/>
                </a:moveTo>
                <a:lnTo>
                  <a:pt x="1041202" y="50811"/>
                </a:lnTo>
                <a:lnTo>
                  <a:pt x="1030098" y="51128"/>
                </a:lnTo>
                <a:lnTo>
                  <a:pt x="1018360" y="52081"/>
                </a:lnTo>
                <a:lnTo>
                  <a:pt x="1006939" y="53351"/>
                </a:lnTo>
                <a:lnTo>
                  <a:pt x="995519" y="54304"/>
                </a:lnTo>
                <a:lnTo>
                  <a:pt x="984098" y="56210"/>
                </a:lnTo>
                <a:lnTo>
                  <a:pt x="972677" y="58115"/>
                </a:lnTo>
                <a:lnTo>
                  <a:pt x="961573" y="60338"/>
                </a:lnTo>
                <a:lnTo>
                  <a:pt x="950470" y="62878"/>
                </a:lnTo>
                <a:lnTo>
                  <a:pt x="939049" y="65737"/>
                </a:lnTo>
                <a:lnTo>
                  <a:pt x="927945" y="68595"/>
                </a:lnTo>
                <a:lnTo>
                  <a:pt x="916524" y="71770"/>
                </a:lnTo>
                <a:lnTo>
                  <a:pt x="905738" y="75581"/>
                </a:lnTo>
                <a:lnTo>
                  <a:pt x="894634" y="79392"/>
                </a:lnTo>
                <a:lnTo>
                  <a:pt x="883531" y="83520"/>
                </a:lnTo>
                <a:lnTo>
                  <a:pt x="872744" y="88284"/>
                </a:lnTo>
                <a:lnTo>
                  <a:pt x="862275" y="92730"/>
                </a:lnTo>
                <a:lnTo>
                  <a:pt x="851489" y="97493"/>
                </a:lnTo>
                <a:lnTo>
                  <a:pt x="841020" y="102892"/>
                </a:lnTo>
                <a:lnTo>
                  <a:pt x="830233" y="108608"/>
                </a:lnTo>
                <a:lnTo>
                  <a:pt x="820081" y="114324"/>
                </a:lnTo>
                <a:lnTo>
                  <a:pt x="809612" y="120358"/>
                </a:lnTo>
                <a:lnTo>
                  <a:pt x="799460" y="127027"/>
                </a:lnTo>
                <a:lnTo>
                  <a:pt x="789626" y="133379"/>
                </a:lnTo>
                <a:lnTo>
                  <a:pt x="779474" y="140365"/>
                </a:lnTo>
                <a:lnTo>
                  <a:pt x="770274" y="147669"/>
                </a:lnTo>
                <a:lnTo>
                  <a:pt x="760439" y="155291"/>
                </a:lnTo>
                <a:lnTo>
                  <a:pt x="750922" y="162912"/>
                </a:lnTo>
                <a:lnTo>
                  <a:pt x="741722" y="171169"/>
                </a:lnTo>
                <a:lnTo>
                  <a:pt x="732522" y="179426"/>
                </a:lnTo>
                <a:lnTo>
                  <a:pt x="723956" y="188000"/>
                </a:lnTo>
                <a:lnTo>
                  <a:pt x="715073" y="196574"/>
                </a:lnTo>
                <a:lnTo>
                  <a:pt x="706825" y="205466"/>
                </a:lnTo>
                <a:lnTo>
                  <a:pt x="698893" y="214358"/>
                </a:lnTo>
                <a:lnTo>
                  <a:pt x="691280" y="223568"/>
                </a:lnTo>
                <a:lnTo>
                  <a:pt x="683666" y="232777"/>
                </a:lnTo>
                <a:lnTo>
                  <a:pt x="676369" y="242304"/>
                </a:lnTo>
                <a:lnTo>
                  <a:pt x="669390" y="252149"/>
                </a:lnTo>
                <a:lnTo>
                  <a:pt x="662410" y="261993"/>
                </a:lnTo>
                <a:lnTo>
                  <a:pt x="656065" y="271838"/>
                </a:lnTo>
                <a:lnTo>
                  <a:pt x="649720" y="281683"/>
                </a:lnTo>
                <a:lnTo>
                  <a:pt x="644010" y="291845"/>
                </a:lnTo>
                <a:lnTo>
                  <a:pt x="638299" y="302325"/>
                </a:lnTo>
                <a:lnTo>
                  <a:pt x="632906" y="312487"/>
                </a:lnTo>
                <a:lnTo>
                  <a:pt x="627830" y="322966"/>
                </a:lnTo>
                <a:lnTo>
                  <a:pt x="623072" y="333446"/>
                </a:lnTo>
                <a:lnTo>
                  <a:pt x="618313" y="344243"/>
                </a:lnTo>
                <a:lnTo>
                  <a:pt x="613871" y="354723"/>
                </a:lnTo>
                <a:lnTo>
                  <a:pt x="610064" y="365838"/>
                </a:lnTo>
                <a:lnTo>
                  <a:pt x="605940" y="376635"/>
                </a:lnTo>
                <a:lnTo>
                  <a:pt x="602768" y="387750"/>
                </a:lnTo>
                <a:lnTo>
                  <a:pt x="599595" y="398865"/>
                </a:lnTo>
                <a:lnTo>
                  <a:pt x="596740" y="409980"/>
                </a:lnTo>
                <a:lnTo>
                  <a:pt x="593568" y="421095"/>
                </a:lnTo>
                <a:lnTo>
                  <a:pt x="591030" y="432527"/>
                </a:lnTo>
                <a:lnTo>
                  <a:pt x="589126" y="443642"/>
                </a:lnTo>
                <a:lnTo>
                  <a:pt x="587223" y="455075"/>
                </a:lnTo>
                <a:lnTo>
                  <a:pt x="585636" y="466507"/>
                </a:lnTo>
                <a:lnTo>
                  <a:pt x="584368" y="477939"/>
                </a:lnTo>
                <a:lnTo>
                  <a:pt x="583098" y="489372"/>
                </a:lnTo>
                <a:lnTo>
                  <a:pt x="582464" y="500804"/>
                </a:lnTo>
                <a:lnTo>
                  <a:pt x="581830" y="512237"/>
                </a:lnTo>
                <a:lnTo>
                  <a:pt x="581830" y="523669"/>
                </a:lnTo>
                <a:lnTo>
                  <a:pt x="581830" y="535102"/>
                </a:lnTo>
                <a:lnTo>
                  <a:pt x="581830" y="546852"/>
                </a:lnTo>
                <a:lnTo>
                  <a:pt x="582464" y="557967"/>
                </a:lnTo>
                <a:lnTo>
                  <a:pt x="583098" y="569717"/>
                </a:lnTo>
                <a:lnTo>
                  <a:pt x="584368" y="581149"/>
                </a:lnTo>
                <a:lnTo>
                  <a:pt x="585636" y="592581"/>
                </a:lnTo>
                <a:lnTo>
                  <a:pt x="587540" y="604014"/>
                </a:lnTo>
                <a:lnTo>
                  <a:pt x="589443" y="615446"/>
                </a:lnTo>
                <a:lnTo>
                  <a:pt x="591664" y="626561"/>
                </a:lnTo>
                <a:lnTo>
                  <a:pt x="594202" y="637994"/>
                </a:lnTo>
                <a:lnTo>
                  <a:pt x="597057" y="649108"/>
                </a:lnTo>
                <a:lnTo>
                  <a:pt x="599913" y="660541"/>
                </a:lnTo>
                <a:lnTo>
                  <a:pt x="603085" y="671656"/>
                </a:lnTo>
                <a:lnTo>
                  <a:pt x="606575" y="682453"/>
                </a:lnTo>
                <a:lnTo>
                  <a:pt x="610699" y="693886"/>
                </a:lnTo>
                <a:lnTo>
                  <a:pt x="614823" y="704683"/>
                </a:lnTo>
                <a:lnTo>
                  <a:pt x="618947" y="715480"/>
                </a:lnTo>
                <a:lnTo>
                  <a:pt x="623706" y="725960"/>
                </a:lnTo>
                <a:lnTo>
                  <a:pt x="628782" y="737075"/>
                </a:lnTo>
                <a:lnTo>
                  <a:pt x="634175" y="747554"/>
                </a:lnTo>
                <a:lnTo>
                  <a:pt x="639568" y="758034"/>
                </a:lnTo>
                <a:lnTo>
                  <a:pt x="645596" y="768196"/>
                </a:lnTo>
                <a:lnTo>
                  <a:pt x="651624" y="778676"/>
                </a:lnTo>
                <a:lnTo>
                  <a:pt x="657969" y="788838"/>
                </a:lnTo>
                <a:lnTo>
                  <a:pt x="664631" y="798683"/>
                </a:lnTo>
                <a:lnTo>
                  <a:pt x="671610" y="808845"/>
                </a:lnTo>
                <a:lnTo>
                  <a:pt x="678907" y="818372"/>
                </a:lnTo>
                <a:lnTo>
                  <a:pt x="686521" y="827899"/>
                </a:lnTo>
                <a:lnTo>
                  <a:pt x="694135" y="837426"/>
                </a:lnTo>
                <a:lnTo>
                  <a:pt x="702066" y="846953"/>
                </a:lnTo>
                <a:lnTo>
                  <a:pt x="710314" y="855845"/>
                </a:lnTo>
                <a:lnTo>
                  <a:pt x="719197" y="864737"/>
                </a:lnTo>
                <a:lnTo>
                  <a:pt x="727763" y="873311"/>
                </a:lnTo>
                <a:lnTo>
                  <a:pt x="736646" y="881886"/>
                </a:lnTo>
                <a:lnTo>
                  <a:pt x="745529" y="889825"/>
                </a:lnTo>
                <a:lnTo>
                  <a:pt x="754729" y="897446"/>
                </a:lnTo>
                <a:lnTo>
                  <a:pt x="763929" y="905068"/>
                </a:lnTo>
                <a:lnTo>
                  <a:pt x="773446" y="912372"/>
                </a:lnTo>
                <a:lnTo>
                  <a:pt x="782964" y="919359"/>
                </a:lnTo>
                <a:lnTo>
                  <a:pt x="792798" y="926028"/>
                </a:lnTo>
                <a:lnTo>
                  <a:pt x="802316" y="932696"/>
                </a:lnTo>
                <a:lnTo>
                  <a:pt x="812468" y="938730"/>
                </a:lnTo>
                <a:lnTo>
                  <a:pt x="822619" y="944446"/>
                </a:lnTo>
                <a:lnTo>
                  <a:pt x="832771" y="950480"/>
                </a:lnTo>
                <a:lnTo>
                  <a:pt x="840816" y="954506"/>
                </a:lnTo>
                <a:lnTo>
                  <a:pt x="844150" y="950744"/>
                </a:lnTo>
                <a:lnTo>
                  <a:pt x="854300" y="939650"/>
                </a:lnTo>
                <a:lnTo>
                  <a:pt x="865084" y="929507"/>
                </a:lnTo>
                <a:lnTo>
                  <a:pt x="876502" y="919680"/>
                </a:lnTo>
                <a:lnTo>
                  <a:pt x="887920" y="910805"/>
                </a:lnTo>
                <a:lnTo>
                  <a:pt x="900290" y="901930"/>
                </a:lnTo>
                <a:lnTo>
                  <a:pt x="912660" y="894005"/>
                </a:lnTo>
                <a:lnTo>
                  <a:pt x="925664" y="886398"/>
                </a:lnTo>
                <a:lnTo>
                  <a:pt x="938986" y="879742"/>
                </a:lnTo>
                <a:lnTo>
                  <a:pt x="952941" y="873402"/>
                </a:lnTo>
                <a:lnTo>
                  <a:pt x="966580" y="868014"/>
                </a:lnTo>
                <a:lnTo>
                  <a:pt x="981170" y="863259"/>
                </a:lnTo>
                <a:lnTo>
                  <a:pt x="996077" y="858821"/>
                </a:lnTo>
                <a:lnTo>
                  <a:pt x="1010667" y="855652"/>
                </a:lnTo>
                <a:lnTo>
                  <a:pt x="1025891" y="852799"/>
                </a:lnTo>
                <a:lnTo>
                  <a:pt x="1041750" y="850897"/>
                </a:lnTo>
                <a:lnTo>
                  <a:pt x="1057292" y="849629"/>
                </a:lnTo>
                <a:lnTo>
                  <a:pt x="1073150" y="849312"/>
                </a:lnTo>
                <a:lnTo>
                  <a:pt x="1089009" y="849629"/>
                </a:lnTo>
                <a:lnTo>
                  <a:pt x="1104551" y="850897"/>
                </a:lnTo>
                <a:lnTo>
                  <a:pt x="1120092" y="852799"/>
                </a:lnTo>
                <a:lnTo>
                  <a:pt x="1135317" y="855652"/>
                </a:lnTo>
                <a:lnTo>
                  <a:pt x="1150224" y="858821"/>
                </a:lnTo>
                <a:lnTo>
                  <a:pt x="1165131" y="863259"/>
                </a:lnTo>
                <a:lnTo>
                  <a:pt x="1179721" y="868014"/>
                </a:lnTo>
                <a:lnTo>
                  <a:pt x="1193360" y="873402"/>
                </a:lnTo>
                <a:lnTo>
                  <a:pt x="1207315" y="879742"/>
                </a:lnTo>
                <a:lnTo>
                  <a:pt x="1220637" y="886398"/>
                </a:lnTo>
                <a:lnTo>
                  <a:pt x="1233641" y="894005"/>
                </a:lnTo>
                <a:lnTo>
                  <a:pt x="1246011" y="901930"/>
                </a:lnTo>
                <a:lnTo>
                  <a:pt x="1258381" y="910805"/>
                </a:lnTo>
                <a:lnTo>
                  <a:pt x="1269799" y="919680"/>
                </a:lnTo>
                <a:lnTo>
                  <a:pt x="1281217" y="929507"/>
                </a:lnTo>
                <a:lnTo>
                  <a:pt x="1292001" y="939650"/>
                </a:lnTo>
                <a:lnTo>
                  <a:pt x="1296444" y="944506"/>
                </a:lnTo>
                <a:lnTo>
                  <a:pt x="1298806" y="943176"/>
                </a:lnTo>
                <a:lnTo>
                  <a:pt x="1308958" y="936825"/>
                </a:lnTo>
                <a:lnTo>
                  <a:pt x="1319110" y="930791"/>
                </a:lnTo>
                <a:lnTo>
                  <a:pt x="1329262" y="923805"/>
                </a:lnTo>
                <a:lnTo>
                  <a:pt x="1338779" y="916818"/>
                </a:lnTo>
                <a:lnTo>
                  <a:pt x="1348614" y="909832"/>
                </a:lnTo>
                <a:lnTo>
                  <a:pt x="1358448" y="902528"/>
                </a:lnTo>
                <a:lnTo>
                  <a:pt x="1367966" y="894588"/>
                </a:lnTo>
                <a:lnTo>
                  <a:pt x="1376848" y="886332"/>
                </a:lnTo>
                <a:lnTo>
                  <a:pt x="1386366" y="878075"/>
                </a:lnTo>
                <a:lnTo>
                  <a:pt x="1395249" y="869500"/>
                </a:lnTo>
                <a:lnTo>
                  <a:pt x="1403814" y="860926"/>
                </a:lnTo>
                <a:lnTo>
                  <a:pt x="1411746" y="852034"/>
                </a:lnTo>
                <a:lnTo>
                  <a:pt x="1419994" y="842825"/>
                </a:lnTo>
                <a:lnTo>
                  <a:pt x="1427608" y="833933"/>
                </a:lnTo>
                <a:lnTo>
                  <a:pt x="1435222" y="824406"/>
                </a:lnTo>
                <a:lnTo>
                  <a:pt x="1442518" y="814879"/>
                </a:lnTo>
                <a:lnTo>
                  <a:pt x="1449498" y="805669"/>
                </a:lnTo>
                <a:lnTo>
                  <a:pt x="1456477" y="795825"/>
                </a:lnTo>
                <a:lnTo>
                  <a:pt x="1462822" y="785980"/>
                </a:lnTo>
                <a:lnTo>
                  <a:pt x="1469167" y="775818"/>
                </a:lnTo>
                <a:lnTo>
                  <a:pt x="1474878" y="765656"/>
                </a:lnTo>
                <a:lnTo>
                  <a:pt x="1480588" y="755494"/>
                </a:lnTo>
                <a:lnTo>
                  <a:pt x="1485664" y="745014"/>
                </a:lnTo>
                <a:lnTo>
                  <a:pt x="1491057" y="734534"/>
                </a:lnTo>
                <a:lnTo>
                  <a:pt x="1495816" y="723737"/>
                </a:lnTo>
                <a:lnTo>
                  <a:pt x="1500574" y="713257"/>
                </a:lnTo>
                <a:lnTo>
                  <a:pt x="1505016" y="702460"/>
                </a:lnTo>
                <a:lnTo>
                  <a:pt x="1508823" y="691663"/>
                </a:lnTo>
                <a:lnTo>
                  <a:pt x="1512630" y="680865"/>
                </a:lnTo>
                <a:lnTo>
                  <a:pt x="1516120" y="669750"/>
                </a:lnTo>
                <a:lnTo>
                  <a:pt x="1519292" y="658636"/>
                </a:lnTo>
                <a:lnTo>
                  <a:pt x="1522464" y="647203"/>
                </a:lnTo>
                <a:lnTo>
                  <a:pt x="1525320" y="636406"/>
                </a:lnTo>
                <a:lnTo>
                  <a:pt x="1527540" y="625291"/>
                </a:lnTo>
                <a:lnTo>
                  <a:pt x="1529444" y="613541"/>
                </a:lnTo>
                <a:lnTo>
                  <a:pt x="1531347" y="602426"/>
                </a:lnTo>
                <a:lnTo>
                  <a:pt x="1533251" y="590994"/>
                </a:lnTo>
                <a:lnTo>
                  <a:pt x="1534520" y="579561"/>
                </a:lnTo>
                <a:lnTo>
                  <a:pt x="1535789" y="568129"/>
                </a:lnTo>
                <a:lnTo>
                  <a:pt x="1536423" y="556696"/>
                </a:lnTo>
                <a:lnTo>
                  <a:pt x="1536741" y="545264"/>
                </a:lnTo>
                <a:lnTo>
                  <a:pt x="1537058" y="533831"/>
                </a:lnTo>
                <a:lnTo>
                  <a:pt x="1537058" y="522081"/>
                </a:lnTo>
                <a:lnTo>
                  <a:pt x="1536741" y="510967"/>
                </a:lnTo>
                <a:lnTo>
                  <a:pt x="1536423" y="499217"/>
                </a:lnTo>
                <a:lnTo>
                  <a:pt x="1535472" y="487784"/>
                </a:lnTo>
                <a:lnTo>
                  <a:pt x="1534203" y="476352"/>
                </a:lnTo>
                <a:lnTo>
                  <a:pt x="1532934" y="464919"/>
                </a:lnTo>
                <a:lnTo>
                  <a:pt x="1531347" y="453487"/>
                </a:lnTo>
                <a:lnTo>
                  <a:pt x="1529444" y="442054"/>
                </a:lnTo>
                <a:lnTo>
                  <a:pt x="1526906" y="430622"/>
                </a:lnTo>
                <a:lnTo>
                  <a:pt x="1525002" y="419507"/>
                </a:lnTo>
                <a:lnTo>
                  <a:pt x="1521830" y="408075"/>
                </a:lnTo>
                <a:lnTo>
                  <a:pt x="1518975" y="396960"/>
                </a:lnTo>
                <a:lnTo>
                  <a:pt x="1515485" y="386162"/>
                </a:lnTo>
                <a:lnTo>
                  <a:pt x="1512313" y="374730"/>
                </a:lnTo>
                <a:lnTo>
                  <a:pt x="1508188" y="363933"/>
                </a:lnTo>
                <a:lnTo>
                  <a:pt x="1503747" y="353135"/>
                </a:lnTo>
                <a:lnTo>
                  <a:pt x="1499623" y="342021"/>
                </a:lnTo>
                <a:lnTo>
                  <a:pt x="1494864" y="331223"/>
                </a:lnTo>
                <a:lnTo>
                  <a:pt x="1490105" y="320743"/>
                </a:lnTo>
                <a:lnTo>
                  <a:pt x="1484712" y="309946"/>
                </a:lnTo>
                <a:lnTo>
                  <a:pt x="1479319" y="299784"/>
                </a:lnTo>
                <a:lnTo>
                  <a:pt x="1473291" y="289304"/>
                </a:lnTo>
                <a:lnTo>
                  <a:pt x="1467264" y="279142"/>
                </a:lnTo>
                <a:lnTo>
                  <a:pt x="1460602" y="268980"/>
                </a:lnTo>
                <a:lnTo>
                  <a:pt x="1454257" y="258818"/>
                </a:lnTo>
                <a:lnTo>
                  <a:pt x="1447277" y="248973"/>
                </a:lnTo>
                <a:lnTo>
                  <a:pt x="1439980" y="239129"/>
                </a:lnTo>
                <a:lnTo>
                  <a:pt x="1432367" y="229601"/>
                </a:lnTo>
                <a:lnTo>
                  <a:pt x="1424753" y="220074"/>
                </a:lnTo>
                <a:lnTo>
                  <a:pt x="1416504" y="210865"/>
                </a:lnTo>
                <a:lnTo>
                  <a:pt x="1408256" y="201656"/>
                </a:lnTo>
                <a:lnTo>
                  <a:pt x="1399690" y="192764"/>
                </a:lnTo>
                <a:lnTo>
                  <a:pt x="1391125" y="184189"/>
                </a:lnTo>
                <a:lnTo>
                  <a:pt x="1382559" y="175933"/>
                </a:lnTo>
                <a:lnTo>
                  <a:pt x="1373359" y="167993"/>
                </a:lnTo>
                <a:lnTo>
                  <a:pt x="1364159" y="160054"/>
                </a:lnTo>
                <a:lnTo>
                  <a:pt x="1354958" y="152433"/>
                </a:lnTo>
                <a:lnTo>
                  <a:pt x="1345441" y="145128"/>
                </a:lnTo>
                <a:lnTo>
                  <a:pt x="1335606" y="138142"/>
                </a:lnTo>
                <a:lnTo>
                  <a:pt x="1325772" y="131473"/>
                </a:lnTo>
                <a:lnTo>
                  <a:pt x="1315937" y="125122"/>
                </a:lnTo>
                <a:lnTo>
                  <a:pt x="1306420" y="119088"/>
                </a:lnTo>
                <a:lnTo>
                  <a:pt x="1296268" y="112737"/>
                </a:lnTo>
                <a:lnTo>
                  <a:pt x="1285482" y="107338"/>
                </a:lnTo>
                <a:lnTo>
                  <a:pt x="1275330" y="101939"/>
                </a:lnTo>
                <a:lnTo>
                  <a:pt x="1264861" y="96541"/>
                </a:lnTo>
                <a:lnTo>
                  <a:pt x="1254392" y="91777"/>
                </a:lnTo>
                <a:lnTo>
                  <a:pt x="1243605" y="87014"/>
                </a:lnTo>
                <a:lnTo>
                  <a:pt x="1233136" y="82568"/>
                </a:lnTo>
                <a:lnTo>
                  <a:pt x="1222350" y="78757"/>
                </a:lnTo>
                <a:lnTo>
                  <a:pt x="1211246" y="74946"/>
                </a:lnTo>
                <a:lnTo>
                  <a:pt x="1200142" y="71453"/>
                </a:lnTo>
                <a:lnTo>
                  <a:pt x="1189356" y="68277"/>
                </a:lnTo>
                <a:lnTo>
                  <a:pt x="1177935" y="65419"/>
                </a:lnTo>
                <a:lnTo>
                  <a:pt x="1166832" y="62243"/>
                </a:lnTo>
                <a:lnTo>
                  <a:pt x="1155411" y="60338"/>
                </a:lnTo>
                <a:lnTo>
                  <a:pt x="1144307" y="58115"/>
                </a:lnTo>
                <a:lnTo>
                  <a:pt x="1132886" y="56210"/>
                </a:lnTo>
                <a:lnTo>
                  <a:pt x="1121465" y="54304"/>
                </a:lnTo>
                <a:lnTo>
                  <a:pt x="1110044" y="53034"/>
                </a:lnTo>
                <a:lnTo>
                  <a:pt x="1098624" y="51764"/>
                </a:lnTo>
                <a:lnTo>
                  <a:pt x="1087203" y="51128"/>
                </a:lnTo>
                <a:lnTo>
                  <a:pt x="1075782" y="50811"/>
                </a:lnTo>
                <a:lnTo>
                  <a:pt x="1064678" y="50493"/>
                </a:lnTo>
                <a:lnTo>
                  <a:pt x="1052940" y="50493"/>
                </a:lnTo>
                <a:close/>
                <a:moveTo>
                  <a:pt x="1052306" y="0"/>
                </a:moveTo>
                <a:lnTo>
                  <a:pt x="1064996" y="0"/>
                </a:lnTo>
                <a:lnTo>
                  <a:pt x="1077685" y="0"/>
                </a:lnTo>
                <a:lnTo>
                  <a:pt x="1090375" y="635"/>
                </a:lnTo>
                <a:lnTo>
                  <a:pt x="1103065" y="1905"/>
                </a:lnTo>
                <a:lnTo>
                  <a:pt x="1115755" y="2858"/>
                </a:lnTo>
                <a:lnTo>
                  <a:pt x="1128445" y="4446"/>
                </a:lnTo>
                <a:lnTo>
                  <a:pt x="1140500" y="6034"/>
                </a:lnTo>
                <a:lnTo>
                  <a:pt x="1153190" y="8257"/>
                </a:lnTo>
                <a:lnTo>
                  <a:pt x="1165562" y="10480"/>
                </a:lnTo>
                <a:lnTo>
                  <a:pt x="1177935" y="13338"/>
                </a:lnTo>
                <a:lnTo>
                  <a:pt x="1190308" y="16196"/>
                </a:lnTo>
                <a:lnTo>
                  <a:pt x="1202680" y="19689"/>
                </a:lnTo>
                <a:lnTo>
                  <a:pt x="1215053" y="23182"/>
                </a:lnTo>
                <a:lnTo>
                  <a:pt x="1227426" y="27311"/>
                </a:lnTo>
                <a:lnTo>
                  <a:pt x="1239164" y="31122"/>
                </a:lnTo>
                <a:lnTo>
                  <a:pt x="1251219" y="35885"/>
                </a:lnTo>
                <a:lnTo>
                  <a:pt x="1263274" y="40649"/>
                </a:lnTo>
                <a:lnTo>
                  <a:pt x="1274695" y="45730"/>
                </a:lnTo>
                <a:lnTo>
                  <a:pt x="1286433" y="51128"/>
                </a:lnTo>
                <a:lnTo>
                  <a:pt x="1297854" y="56527"/>
                </a:lnTo>
                <a:lnTo>
                  <a:pt x="1309592" y="62878"/>
                </a:lnTo>
                <a:lnTo>
                  <a:pt x="1320696" y="68912"/>
                </a:lnTo>
                <a:lnTo>
                  <a:pt x="1332117" y="75581"/>
                </a:lnTo>
                <a:lnTo>
                  <a:pt x="1343220" y="82250"/>
                </a:lnTo>
                <a:lnTo>
                  <a:pt x="1354007" y="89554"/>
                </a:lnTo>
                <a:lnTo>
                  <a:pt x="1364793" y="96858"/>
                </a:lnTo>
                <a:lnTo>
                  <a:pt x="1375580" y="104797"/>
                </a:lnTo>
                <a:lnTo>
                  <a:pt x="1386049" y="112737"/>
                </a:lnTo>
                <a:lnTo>
                  <a:pt x="1396200" y="121311"/>
                </a:lnTo>
                <a:lnTo>
                  <a:pt x="1406352" y="129885"/>
                </a:lnTo>
                <a:lnTo>
                  <a:pt x="1416187" y="138460"/>
                </a:lnTo>
                <a:lnTo>
                  <a:pt x="1426022" y="147987"/>
                </a:lnTo>
                <a:lnTo>
                  <a:pt x="1435539" y="157514"/>
                </a:lnTo>
                <a:lnTo>
                  <a:pt x="1445056" y="167358"/>
                </a:lnTo>
                <a:lnTo>
                  <a:pt x="1454257" y="176885"/>
                </a:lnTo>
                <a:lnTo>
                  <a:pt x="1463140" y="187683"/>
                </a:lnTo>
                <a:lnTo>
                  <a:pt x="1472022" y="198162"/>
                </a:lnTo>
                <a:lnTo>
                  <a:pt x="1479954" y="208642"/>
                </a:lnTo>
                <a:lnTo>
                  <a:pt x="1487885" y="219439"/>
                </a:lnTo>
                <a:lnTo>
                  <a:pt x="1495816" y="230237"/>
                </a:lnTo>
                <a:lnTo>
                  <a:pt x="1503112" y="241669"/>
                </a:lnTo>
                <a:lnTo>
                  <a:pt x="1510409" y="252466"/>
                </a:lnTo>
                <a:lnTo>
                  <a:pt x="1516754" y="264216"/>
                </a:lnTo>
                <a:lnTo>
                  <a:pt x="1523416" y="275331"/>
                </a:lnTo>
                <a:lnTo>
                  <a:pt x="1529444" y="287081"/>
                </a:lnTo>
                <a:lnTo>
                  <a:pt x="1535472" y="298514"/>
                </a:lnTo>
                <a:lnTo>
                  <a:pt x="1540865" y="310581"/>
                </a:lnTo>
                <a:lnTo>
                  <a:pt x="1545941" y="322649"/>
                </a:lnTo>
                <a:lnTo>
                  <a:pt x="1551017" y="334399"/>
                </a:lnTo>
                <a:lnTo>
                  <a:pt x="1555775" y="346466"/>
                </a:lnTo>
                <a:lnTo>
                  <a:pt x="1559582" y="358852"/>
                </a:lnTo>
                <a:lnTo>
                  <a:pt x="1563706" y="370919"/>
                </a:lnTo>
                <a:lnTo>
                  <a:pt x="1567514" y="383304"/>
                </a:lnTo>
                <a:lnTo>
                  <a:pt x="1571003" y="395372"/>
                </a:lnTo>
                <a:lnTo>
                  <a:pt x="1573858" y="408075"/>
                </a:lnTo>
                <a:lnTo>
                  <a:pt x="1576714" y="420460"/>
                </a:lnTo>
                <a:lnTo>
                  <a:pt x="1579252" y="433162"/>
                </a:lnTo>
                <a:lnTo>
                  <a:pt x="1581472" y="445548"/>
                </a:lnTo>
                <a:lnTo>
                  <a:pt x="1583058" y="458250"/>
                </a:lnTo>
                <a:lnTo>
                  <a:pt x="1584645" y="470953"/>
                </a:lnTo>
                <a:lnTo>
                  <a:pt x="1585596" y="483656"/>
                </a:lnTo>
                <a:lnTo>
                  <a:pt x="1586866" y="496358"/>
                </a:lnTo>
                <a:lnTo>
                  <a:pt x="1587183" y="509061"/>
                </a:lnTo>
                <a:lnTo>
                  <a:pt x="1587500" y="521764"/>
                </a:lnTo>
                <a:lnTo>
                  <a:pt x="1587500" y="534467"/>
                </a:lnTo>
                <a:lnTo>
                  <a:pt x="1587500" y="547169"/>
                </a:lnTo>
                <a:lnTo>
                  <a:pt x="1586866" y="559554"/>
                </a:lnTo>
                <a:lnTo>
                  <a:pt x="1585596" y="572257"/>
                </a:lnTo>
                <a:lnTo>
                  <a:pt x="1584645" y="584960"/>
                </a:lnTo>
                <a:lnTo>
                  <a:pt x="1583058" y="597663"/>
                </a:lnTo>
                <a:lnTo>
                  <a:pt x="1581472" y="610365"/>
                </a:lnTo>
                <a:lnTo>
                  <a:pt x="1579252" y="622750"/>
                </a:lnTo>
                <a:lnTo>
                  <a:pt x="1577031" y="635136"/>
                </a:lnTo>
                <a:lnTo>
                  <a:pt x="1574176" y="647838"/>
                </a:lnTo>
                <a:lnTo>
                  <a:pt x="1571320" y="659906"/>
                </a:lnTo>
                <a:lnTo>
                  <a:pt x="1567831" y="672291"/>
                </a:lnTo>
                <a:lnTo>
                  <a:pt x="1564341" y="684359"/>
                </a:lnTo>
                <a:lnTo>
                  <a:pt x="1560217" y="696744"/>
                </a:lnTo>
                <a:lnTo>
                  <a:pt x="1556410" y="708494"/>
                </a:lnTo>
                <a:lnTo>
                  <a:pt x="1551651" y="720561"/>
                </a:lnTo>
                <a:lnTo>
                  <a:pt x="1546892" y="732629"/>
                </a:lnTo>
                <a:lnTo>
                  <a:pt x="1541816" y="744696"/>
                </a:lnTo>
                <a:lnTo>
                  <a:pt x="1536423" y="756129"/>
                </a:lnTo>
                <a:lnTo>
                  <a:pt x="1531030" y="767879"/>
                </a:lnTo>
                <a:lnTo>
                  <a:pt x="1525002" y="778994"/>
                </a:lnTo>
                <a:lnTo>
                  <a:pt x="1518658" y="790426"/>
                </a:lnTo>
                <a:lnTo>
                  <a:pt x="1512313" y="801541"/>
                </a:lnTo>
                <a:lnTo>
                  <a:pt x="1505333" y="812656"/>
                </a:lnTo>
                <a:lnTo>
                  <a:pt x="1498037" y="823771"/>
                </a:lnTo>
                <a:lnTo>
                  <a:pt x="1490740" y="834568"/>
                </a:lnTo>
                <a:lnTo>
                  <a:pt x="1482809" y="845048"/>
                </a:lnTo>
                <a:lnTo>
                  <a:pt x="1474878" y="855528"/>
                </a:lnTo>
                <a:lnTo>
                  <a:pt x="1466629" y="865690"/>
                </a:lnTo>
                <a:lnTo>
                  <a:pt x="1457746" y="875852"/>
                </a:lnTo>
                <a:lnTo>
                  <a:pt x="1449181" y="886014"/>
                </a:lnTo>
                <a:lnTo>
                  <a:pt x="1439663" y="895859"/>
                </a:lnTo>
                <a:lnTo>
                  <a:pt x="1430146" y="905386"/>
                </a:lnTo>
                <a:lnTo>
                  <a:pt x="1420311" y="914913"/>
                </a:lnTo>
                <a:lnTo>
                  <a:pt x="1410159" y="923805"/>
                </a:lnTo>
                <a:lnTo>
                  <a:pt x="1400642" y="932696"/>
                </a:lnTo>
                <a:lnTo>
                  <a:pt x="1390807" y="940953"/>
                </a:lnTo>
                <a:lnTo>
                  <a:pt x="1380656" y="948892"/>
                </a:lnTo>
                <a:lnTo>
                  <a:pt x="1370186" y="956514"/>
                </a:lnTo>
                <a:lnTo>
                  <a:pt x="1359717" y="964136"/>
                </a:lnTo>
                <a:lnTo>
                  <a:pt x="1348931" y="971122"/>
                </a:lnTo>
                <a:lnTo>
                  <a:pt x="1338462" y="977791"/>
                </a:lnTo>
                <a:lnTo>
                  <a:pt x="1328514" y="983941"/>
                </a:lnTo>
                <a:lnTo>
                  <a:pt x="1329745" y="985611"/>
                </a:lnTo>
                <a:lnTo>
                  <a:pt x="1337674" y="997973"/>
                </a:lnTo>
                <a:lnTo>
                  <a:pt x="1345286" y="1010969"/>
                </a:lnTo>
                <a:lnTo>
                  <a:pt x="1352264" y="1024599"/>
                </a:lnTo>
                <a:lnTo>
                  <a:pt x="1358291" y="1038229"/>
                </a:lnTo>
                <a:lnTo>
                  <a:pt x="1363682" y="1052493"/>
                </a:lnTo>
                <a:lnTo>
                  <a:pt x="1368757" y="1066440"/>
                </a:lnTo>
                <a:lnTo>
                  <a:pt x="1372881" y="1081337"/>
                </a:lnTo>
                <a:lnTo>
                  <a:pt x="1376370" y="1096235"/>
                </a:lnTo>
                <a:lnTo>
                  <a:pt x="1378907" y="1111450"/>
                </a:lnTo>
                <a:lnTo>
                  <a:pt x="1381127" y="1126982"/>
                </a:lnTo>
                <a:lnTo>
                  <a:pt x="1382396" y="1142514"/>
                </a:lnTo>
                <a:lnTo>
                  <a:pt x="1382713" y="1158362"/>
                </a:lnTo>
                <a:lnTo>
                  <a:pt x="1382713" y="1423987"/>
                </a:lnTo>
                <a:lnTo>
                  <a:pt x="763588" y="1423987"/>
                </a:lnTo>
                <a:lnTo>
                  <a:pt x="763588" y="1158362"/>
                </a:lnTo>
                <a:lnTo>
                  <a:pt x="763905" y="1142514"/>
                </a:lnTo>
                <a:lnTo>
                  <a:pt x="765174" y="1126982"/>
                </a:lnTo>
                <a:lnTo>
                  <a:pt x="767394" y="1111450"/>
                </a:lnTo>
                <a:lnTo>
                  <a:pt x="769931" y="1096235"/>
                </a:lnTo>
                <a:lnTo>
                  <a:pt x="773420" y="1081337"/>
                </a:lnTo>
                <a:lnTo>
                  <a:pt x="777544" y="1066440"/>
                </a:lnTo>
                <a:lnTo>
                  <a:pt x="782618" y="1052493"/>
                </a:lnTo>
                <a:lnTo>
                  <a:pt x="788010" y="1038229"/>
                </a:lnTo>
                <a:lnTo>
                  <a:pt x="794037" y="1024599"/>
                </a:lnTo>
                <a:lnTo>
                  <a:pt x="801015" y="1010969"/>
                </a:lnTo>
                <a:lnTo>
                  <a:pt x="808627" y="997973"/>
                </a:lnTo>
                <a:lnTo>
                  <a:pt x="810606" y="994888"/>
                </a:lnTo>
                <a:lnTo>
                  <a:pt x="801047" y="989541"/>
                </a:lnTo>
                <a:lnTo>
                  <a:pt x="790260" y="983507"/>
                </a:lnTo>
                <a:lnTo>
                  <a:pt x="779474" y="976838"/>
                </a:lnTo>
                <a:lnTo>
                  <a:pt x="769005" y="970169"/>
                </a:lnTo>
                <a:lnTo>
                  <a:pt x="758853" y="963183"/>
                </a:lnTo>
                <a:lnTo>
                  <a:pt x="748384" y="955879"/>
                </a:lnTo>
                <a:lnTo>
                  <a:pt x="738232" y="948257"/>
                </a:lnTo>
                <a:lnTo>
                  <a:pt x="728397" y="940636"/>
                </a:lnTo>
                <a:lnTo>
                  <a:pt x="718880" y="932061"/>
                </a:lnTo>
                <a:lnTo>
                  <a:pt x="709045" y="923805"/>
                </a:lnTo>
                <a:lnTo>
                  <a:pt x="699528" y="915548"/>
                </a:lnTo>
                <a:lnTo>
                  <a:pt x="690328" y="906338"/>
                </a:lnTo>
                <a:lnTo>
                  <a:pt x="561843" y="1020663"/>
                </a:lnTo>
                <a:lnTo>
                  <a:pt x="610699" y="1075919"/>
                </a:lnTo>
                <a:lnTo>
                  <a:pt x="145933" y="1489075"/>
                </a:lnTo>
                <a:lnTo>
                  <a:pt x="0" y="1324575"/>
                </a:lnTo>
                <a:lnTo>
                  <a:pt x="464131" y="911102"/>
                </a:lnTo>
                <a:lnTo>
                  <a:pt x="513304" y="966041"/>
                </a:lnTo>
                <a:lnTo>
                  <a:pt x="641472" y="851717"/>
                </a:lnTo>
                <a:lnTo>
                  <a:pt x="633858" y="841555"/>
                </a:lnTo>
                <a:lnTo>
                  <a:pt x="626244" y="831075"/>
                </a:lnTo>
                <a:lnTo>
                  <a:pt x="619265" y="820277"/>
                </a:lnTo>
                <a:lnTo>
                  <a:pt x="612602" y="809798"/>
                </a:lnTo>
                <a:lnTo>
                  <a:pt x="605623" y="799000"/>
                </a:lnTo>
                <a:lnTo>
                  <a:pt x="599595" y="788203"/>
                </a:lnTo>
                <a:lnTo>
                  <a:pt x="593250" y="776771"/>
                </a:lnTo>
                <a:lnTo>
                  <a:pt x="587540" y="765973"/>
                </a:lnTo>
                <a:lnTo>
                  <a:pt x="582147" y="754859"/>
                </a:lnTo>
                <a:lnTo>
                  <a:pt x="577071" y="743109"/>
                </a:lnTo>
                <a:lnTo>
                  <a:pt x="571995" y="731994"/>
                </a:lnTo>
                <a:lnTo>
                  <a:pt x="567553" y="720244"/>
                </a:lnTo>
                <a:lnTo>
                  <a:pt x="563112" y="708494"/>
                </a:lnTo>
                <a:lnTo>
                  <a:pt x="558988" y="697061"/>
                </a:lnTo>
                <a:lnTo>
                  <a:pt x="555181" y="685311"/>
                </a:lnTo>
                <a:lnTo>
                  <a:pt x="551691" y="673561"/>
                </a:lnTo>
                <a:lnTo>
                  <a:pt x="548519" y="661811"/>
                </a:lnTo>
                <a:lnTo>
                  <a:pt x="545346" y="649744"/>
                </a:lnTo>
                <a:lnTo>
                  <a:pt x="542808" y="637994"/>
                </a:lnTo>
                <a:lnTo>
                  <a:pt x="540270" y="625926"/>
                </a:lnTo>
                <a:lnTo>
                  <a:pt x="538367" y="613858"/>
                </a:lnTo>
                <a:lnTo>
                  <a:pt x="536463" y="602108"/>
                </a:lnTo>
                <a:lnTo>
                  <a:pt x="534877" y="589723"/>
                </a:lnTo>
                <a:lnTo>
                  <a:pt x="533925" y="577656"/>
                </a:lnTo>
                <a:lnTo>
                  <a:pt x="532656" y="565588"/>
                </a:lnTo>
                <a:lnTo>
                  <a:pt x="532022" y="553203"/>
                </a:lnTo>
                <a:lnTo>
                  <a:pt x="531705" y="541453"/>
                </a:lnTo>
                <a:lnTo>
                  <a:pt x="531387" y="529068"/>
                </a:lnTo>
                <a:lnTo>
                  <a:pt x="531705" y="517000"/>
                </a:lnTo>
                <a:lnTo>
                  <a:pt x="532022" y="504615"/>
                </a:lnTo>
                <a:lnTo>
                  <a:pt x="532656" y="492865"/>
                </a:lnTo>
                <a:lnTo>
                  <a:pt x="533608" y="480480"/>
                </a:lnTo>
                <a:lnTo>
                  <a:pt x="534877" y="468412"/>
                </a:lnTo>
                <a:lnTo>
                  <a:pt x="536463" y="456345"/>
                </a:lnTo>
                <a:lnTo>
                  <a:pt x="538367" y="444595"/>
                </a:lnTo>
                <a:lnTo>
                  <a:pt x="539953" y="432527"/>
                </a:lnTo>
                <a:lnTo>
                  <a:pt x="542491" y="420460"/>
                </a:lnTo>
                <a:lnTo>
                  <a:pt x="545029" y="408710"/>
                </a:lnTo>
                <a:lnTo>
                  <a:pt x="547884" y="396642"/>
                </a:lnTo>
                <a:lnTo>
                  <a:pt x="551374" y="384892"/>
                </a:lnTo>
                <a:lnTo>
                  <a:pt x="554546" y="373460"/>
                </a:lnTo>
                <a:lnTo>
                  <a:pt x="558036" y="361710"/>
                </a:lnTo>
                <a:lnTo>
                  <a:pt x="562160" y="350277"/>
                </a:lnTo>
                <a:lnTo>
                  <a:pt x="566602" y="338527"/>
                </a:lnTo>
                <a:lnTo>
                  <a:pt x="570726" y="327412"/>
                </a:lnTo>
                <a:lnTo>
                  <a:pt x="575802" y="315980"/>
                </a:lnTo>
                <a:lnTo>
                  <a:pt x="580878" y="304865"/>
                </a:lnTo>
                <a:lnTo>
                  <a:pt x="585954" y="293433"/>
                </a:lnTo>
                <a:lnTo>
                  <a:pt x="591981" y="282635"/>
                </a:lnTo>
                <a:lnTo>
                  <a:pt x="597692" y="271838"/>
                </a:lnTo>
                <a:lnTo>
                  <a:pt x="603720" y="260723"/>
                </a:lnTo>
                <a:lnTo>
                  <a:pt x="610382" y="250243"/>
                </a:lnTo>
                <a:lnTo>
                  <a:pt x="616727" y="239764"/>
                </a:lnTo>
                <a:lnTo>
                  <a:pt x="623706" y="229284"/>
                </a:lnTo>
                <a:lnTo>
                  <a:pt x="631003" y="219122"/>
                </a:lnTo>
                <a:lnTo>
                  <a:pt x="638617" y="208960"/>
                </a:lnTo>
                <a:lnTo>
                  <a:pt x="646230" y="198797"/>
                </a:lnTo>
                <a:lnTo>
                  <a:pt x="654479" y="188953"/>
                </a:lnTo>
                <a:lnTo>
                  <a:pt x="663045" y="179108"/>
                </a:lnTo>
                <a:lnTo>
                  <a:pt x="671293" y="169899"/>
                </a:lnTo>
                <a:lnTo>
                  <a:pt x="680176" y="160372"/>
                </a:lnTo>
                <a:lnTo>
                  <a:pt x="689376" y="151162"/>
                </a:lnTo>
                <a:lnTo>
                  <a:pt x="698893" y="142270"/>
                </a:lnTo>
                <a:lnTo>
                  <a:pt x="708094" y="133379"/>
                </a:lnTo>
                <a:lnTo>
                  <a:pt x="718880" y="124487"/>
                </a:lnTo>
                <a:lnTo>
                  <a:pt x="729349" y="116230"/>
                </a:lnTo>
                <a:lnTo>
                  <a:pt x="739818" y="107655"/>
                </a:lnTo>
                <a:lnTo>
                  <a:pt x="750604" y="99716"/>
                </a:lnTo>
                <a:lnTo>
                  <a:pt x="761391" y="91777"/>
                </a:lnTo>
                <a:lnTo>
                  <a:pt x="772494" y="84473"/>
                </a:lnTo>
                <a:lnTo>
                  <a:pt x="783598" y="77487"/>
                </a:lnTo>
                <a:lnTo>
                  <a:pt x="794702" y="70818"/>
                </a:lnTo>
                <a:lnTo>
                  <a:pt x="806440" y="64149"/>
                </a:lnTo>
                <a:lnTo>
                  <a:pt x="818178" y="58115"/>
                </a:lnTo>
                <a:lnTo>
                  <a:pt x="829599" y="52081"/>
                </a:lnTo>
                <a:lnTo>
                  <a:pt x="841654" y="46682"/>
                </a:lnTo>
                <a:lnTo>
                  <a:pt x="853075" y="41601"/>
                </a:lnTo>
                <a:lnTo>
                  <a:pt x="865448" y="36520"/>
                </a:lnTo>
                <a:lnTo>
                  <a:pt x="877503" y="31757"/>
                </a:lnTo>
                <a:lnTo>
                  <a:pt x="889558" y="27946"/>
                </a:lnTo>
                <a:lnTo>
                  <a:pt x="901931" y="23818"/>
                </a:lnTo>
                <a:lnTo>
                  <a:pt x="913986" y="20324"/>
                </a:lnTo>
                <a:lnTo>
                  <a:pt x="926359" y="16514"/>
                </a:lnTo>
                <a:lnTo>
                  <a:pt x="938732" y="13655"/>
                </a:lnTo>
                <a:lnTo>
                  <a:pt x="951421" y="10797"/>
                </a:lnTo>
                <a:lnTo>
                  <a:pt x="963794" y="8257"/>
                </a:lnTo>
                <a:lnTo>
                  <a:pt x="976484" y="6351"/>
                </a:lnTo>
                <a:lnTo>
                  <a:pt x="989174" y="4446"/>
                </a:lnTo>
                <a:lnTo>
                  <a:pt x="1001546" y="2858"/>
                </a:lnTo>
                <a:lnTo>
                  <a:pt x="1014236" y="1905"/>
                </a:lnTo>
                <a:lnTo>
                  <a:pt x="1026926" y="635"/>
                </a:lnTo>
                <a:lnTo>
                  <a:pt x="1039616" y="318"/>
                </a:lnTo>
                <a:lnTo>
                  <a:pt x="1052306" y="0"/>
                </a:lnTo>
                <a:close/>
              </a:path>
            </a:pathLst>
          </a:custGeom>
          <a:solidFill>
            <a:srgbClr val="A2454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9939" name="内容占位符 2"/>
          <p:cNvSpPr txBox="1"/>
          <p:nvPr/>
        </p:nvSpPr>
        <p:spPr>
          <a:xfrm>
            <a:off x="1000125" y="1928813"/>
            <a:ext cx="5786438" cy="2357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稳定期治疗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急性加重期的治疗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</a:pP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</a:pP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</a:pP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</a:pP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内容占位符 2"/>
          <p:cNvSpPr>
            <a:spLocks noGrp="1"/>
          </p:cNvSpPr>
          <p:nvPr>
            <p:ph idx="4294967295"/>
          </p:nvPr>
        </p:nvSpPr>
        <p:spPr>
          <a:xfrm>
            <a:off x="785813" y="1643063"/>
            <a:ext cx="7386637" cy="4511675"/>
          </a:xfrm>
        </p:spPr>
        <p:txBody>
          <a:bodyPr wrap="square" lIns="91440" tIns="45720" rIns="91440" bIns="45720" anchor="t" anchorCtr="0"/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教育与劝导病人戒烟，脱离污染环境、</a:t>
            </a:r>
            <a:endParaRPr lang="zh-CN" altLang="en-US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糖皮质激素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祛痰药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长期家庭氧疗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  <p:sp>
        <p:nvSpPr>
          <p:cNvPr id="40964" name="五边形 1"/>
          <p:cNvSpPr/>
          <p:nvPr/>
        </p:nvSpPr>
        <p:spPr>
          <a:xfrm>
            <a:off x="0" y="571500"/>
            <a:ext cx="2857500" cy="523875"/>
          </a:xfrm>
          <a:prstGeom prst="homePlate">
            <a:avLst>
              <a:gd name="adj" fmla="val 130252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稳定期治疗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内容占位符 2"/>
          <p:cNvSpPr>
            <a:spLocks noGrp="1"/>
          </p:cNvSpPr>
          <p:nvPr>
            <p:ph idx="1"/>
          </p:nvPr>
        </p:nvSpPr>
        <p:spPr>
          <a:xfrm>
            <a:off x="1000125" y="1643063"/>
            <a:ext cx="7172325" cy="4511675"/>
          </a:xfrm>
        </p:spPr>
        <p:txBody>
          <a:bodyPr wrap="square" lIns="91440" tIns="45720" rIns="91440" bIns="45720" anchor="t" anchorCtr="0"/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确定导致急性加重期的原因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低流量吸氧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抗生素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糖皮质激素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SzPct val="75000"/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祛痰药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  <p:pic>
        <p:nvPicPr>
          <p:cNvPr id="41986" name="Picture 12" descr="u=3433313449,242769069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30763" y="2928938"/>
            <a:ext cx="3273425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五边形 1"/>
          <p:cNvSpPr/>
          <p:nvPr/>
        </p:nvSpPr>
        <p:spPr>
          <a:xfrm>
            <a:off x="0" y="571500"/>
            <a:ext cx="3643313" cy="523875"/>
          </a:xfrm>
          <a:prstGeom prst="homePlate">
            <a:avLst>
              <a:gd name="adj" fmla="val 130236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急性加重期治疗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内容占位符 2"/>
          <p:cNvSpPr>
            <a:spLocks noGrp="1"/>
          </p:cNvSpPr>
          <p:nvPr>
            <p:ph idx="1"/>
          </p:nvPr>
        </p:nvSpPr>
        <p:spPr>
          <a:xfrm>
            <a:off x="642938" y="1357313"/>
            <a:ext cx="8105775" cy="3357562"/>
          </a:xfrm>
        </p:spPr>
        <p:txBody>
          <a:bodyPr wrap="square" lIns="91440" tIns="45720" rIns="91440" bIns="45720" anchor="t" anchorCtr="0">
            <a:noAutofit/>
          </a:bodyPr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气体交换障碍  </a:t>
            </a:r>
            <a:endParaRPr lang="en-US" altLang="zh-CN" sz="2800" dirty="0">
              <a:solidFill>
                <a:srgbClr val="C00000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与气道阻塞、通气不足、呼吸肌疲劳、分泌物过多和肺泡呼吸面积减少有关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清理呼吸道无效</a:t>
            </a:r>
            <a:r>
              <a:rPr lang="en-US" altLang="zh-CN" sz="2800" dirty="0">
                <a:solidFill>
                  <a:srgbClr val="C00000"/>
                </a:solidFill>
                <a:latin typeface="黑体" panose="02010609060101010101" pitchFamily="49" charset="-122"/>
              </a:rPr>
              <a:t>  </a:t>
            </a:r>
            <a:endParaRPr lang="en-US" altLang="zh-CN" sz="2800" dirty="0">
              <a:solidFill>
                <a:srgbClr val="C00000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与分泌物增多而黏稠、气道湿度减低和无效咳嗽有关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焦虑</a:t>
            </a: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与健康状况的改变、病情危重、经济状况有关</a:t>
            </a:r>
            <a:endParaRPr lang="zh-CN" altLang="en-US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  <p:sp>
        <p:nvSpPr>
          <p:cNvPr id="43010" name="矩形 100"/>
          <p:cNvSpPr/>
          <p:nvPr/>
        </p:nvSpPr>
        <p:spPr>
          <a:xfrm flipH="1">
            <a:off x="0" y="404813"/>
            <a:ext cx="4929188" cy="723900"/>
          </a:xfrm>
          <a:prstGeom prst="rect">
            <a:avLst/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常用护理诊断及护理措施</a:t>
            </a:r>
            <a:endParaRPr lang="en-US" altLang="zh-CN" sz="3200" b="1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3011" name="KSO_Shape"/>
          <p:cNvSpPr/>
          <p:nvPr/>
        </p:nvSpPr>
        <p:spPr>
          <a:xfrm>
            <a:off x="4830763" y="71438"/>
            <a:ext cx="1312862" cy="965200"/>
          </a:xfrm>
          <a:custGeom>
            <a:avLst/>
            <a:gdLst/>
            <a:ahLst/>
            <a:cxnLst>
              <a:cxn ang="0">
                <a:pos x="10036" y="6"/>
              </a:cxn>
              <a:cxn ang="0">
                <a:pos x="10729" y="6"/>
              </a:cxn>
              <a:cxn ang="0">
                <a:pos x="11082" y="8"/>
              </a:cxn>
              <a:cxn ang="0">
                <a:pos x="10992" y="10"/>
              </a:cxn>
              <a:cxn ang="0">
                <a:pos x="10486" y="12"/>
              </a:cxn>
              <a:cxn ang="0">
                <a:pos x="9691" y="12"/>
              </a:cxn>
              <a:cxn ang="0">
                <a:pos x="8748" y="12"/>
              </a:cxn>
              <a:cxn ang="0">
                <a:pos x="7952" y="12"/>
              </a:cxn>
              <a:cxn ang="0">
                <a:pos x="7454" y="10"/>
              </a:cxn>
              <a:cxn ang="0">
                <a:pos x="7361" y="8"/>
              </a:cxn>
              <a:cxn ang="0">
                <a:pos x="7713" y="6"/>
              </a:cxn>
              <a:cxn ang="0">
                <a:pos x="8404" y="6"/>
              </a:cxn>
              <a:cxn ang="0">
                <a:pos x="9047" y="1"/>
              </a:cxn>
              <a:cxn ang="0">
                <a:pos x="8069" y="1"/>
              </a:cxn>
              <a:cxn ang="0">
                <a:pos x="7134" y="2"/>
              </a:cxn>
              <a:cxn ang="0">
                <a:pos x="6293" y="3"/>
              </a:cxn>
              <a:cxn ang="0">
                <a:pos x="5638" y="4"/>
              </a:cxn>
              <a:cxn ang="0">
                <a:pos x="5207" y="6"/>
              </a:cxn>
              <a:cxn ang="0">
                <a:pos x="5011" y="8"/>
              </a:cxn>
              <a:cxn ang="0">
                <a:pos x="5048" y="9"/>
              </a:cxn>
              <a:cxn ang="0">
                <a:pos x="5318" y="11"/>
              </a:cxn>
              <a:cxn ang="0">
                <a:pos x="5834" y="12"/>
              </a:cxn>
              <a:cxn ang="0">
                <a:pos x="6564" y="14"/>
              </a:cxn>
              <a:cxn ang="0">
                <a:pos x="7341" y="14"/>
              </a:cxn>
              <a:cxn ang="0">
                <a:pos x="8430" y="14"/>
              </a:cxn>
              <a:cxn ang="0">
                <a:pos x="9755" y="13"/>
              </a:cxn>
              <a:cxn ang="0">
                <a:pos x="10911" y="14"/>
              </a:cxn>
              <a:cxn ang="0">
                <a:pos x="11673" y="14"/>
              </a:cxn>
              <a:cxn ang="0">
                <a:pos x="12396" y="12"/>
              </a:cxn>
              <a:cxn ang="0">
                <a:pos x="12894" y="11"/>
              </a:cxn>
              <a:cxn ang="0">
                <a:pos x="13158" y="9"/>
              </a:cxn>
              <a:cxn ang="0">
                <a:pos x="13194" y="8"/>
              </a:cxn>
              <a:cxn ang="0">
                <a:pos x="12995" y="6"/>
              </a:cxn>
              <a:cxn ang="0">
                <a:pos x="12550" y="4"/>
              </a:cxn>
              <a:cxn ang="0">
                <a:pos x="11880" y="3"/>
              </a:cxn>
              <a:cxn ang="0">
                <a:pos x="11045" y="2"/>
              </a:cxn>
              <a:cxn ang="0">
                <a:pos x="10122" y="1"/>
              </a:cxn>
              <a:cxn ang="0">
                <a:pos x="9149" y="1"/>
              </a:cxn>
              <a:cxn ang="0">
                <a:pos x="9909" y="1"/>
              </a:cxn>
              <a:cxn ang="0">
                <a:pos x="10953" y="1"/>
              </a:cxn>
              <a:cxn ang="0">
                <a:pos x="11910" y="2"/>
              </a:cxn>
              <a:cxn ang="0">
                <a:pos x="12717" y="3"/>
              </a:cxn>
              <a:cxn ang="0">
                <a:pos x="13284" y="5"/>
              </a:cxn>
              <a:cxn ang="0">
                <a:pos x="13589" y="6"/>
              </a:cxn>
              <a:cxn ang="0">
                <a:pos x="13625" y="9"/>
              </a:cxn>
              <a:cxn ang="0">
                <a:pos x="13406" y="10"/>
              </a:cxn>
              <a:cxn ang="0">
                <a:pos x="12935" y="12"/>
              </a:cxn>
              <a:cxn ang="0">
                <a:pos x="12204" y="14"/>
              </a:cxn>
              <a:cxn ang="0">
                <a:pos x="11426" y="15"/>
              </a:cxn>
              <a:cxn ang="0">
                <a:pos x="11867" y="18"/>
              </a:cxn>
              <a:cxn ang="0">
                <a:pos x="6646" y="17"/>
              </a:cxn>
              <a:cxn ang="0">
                <a:pos x="6698" y="15"/>
              </a:cxn>
              <a:cxn ang="0">
                <a:pos x="4827" y="16"/>
              </a:cxn>
              <a:cxn ang="0">
                <a:pos x="5264" y="12"/>
              </a:cxn>
              <a:cxn ang="0">
                <a:pos x="4803" y="10"/>
              </a:cxn>
              <a:cxn ang="0">
                <a:pos x="4588" y="9"/>
              </a:cxn>
              <a:cxn ang="0">
                <a:pos x="4610" y="7"/>
              </a:cxn>
              <a:cxn ang="0">
                <a:pos x="4869" y="5"/>
              </a:cxn>
              <a:cxn ang="0">
                <a:pos x="5360" y="3"/>
              </a:cxn>
              <a:cxn ang="0">
                <a:pos x="6085" y="2"/>
              </a:cxn>
              <a:cxn ang="0">
                <a:pos x="7030" y="1"/>
              </a:cxn>
              <a:cxn ang="0">
                <a:pos x="8067" y="1"/>
              </a:cxn>
            </a:cxnLst>
            <a:pathLst>
              <a:path w="1587500" h="1489075">
                <a:moveTo>
                  <a:pt x="1073150" y="344487"/>
                </a:moveTo>
                <a:lnTo>
                  <a:pt x="1084279" y="345123"/>
                </a:lnTo>
                <a:lnTo>
                  <a:pt x="1095725" y="345759"/>
                </a:lnTo>
                <a:lnTo>
                  <a:pt x="1106536" y="347031"/>
                </a:lnTo>
                <a:lnTo>
                  <a:pt x="1117347" y="349256"/>
                </a:lnTo>
                <a:lnTo>
                  <a:pt x="1127839" y="351482"/>
                </a:lnTo>
                <a:lnTo>
                  <a:pt x="1138014" y="354344"/>
                </a:lnTo>
                <a:lnTo>
                  <a:pt x="1148189" y="358159"/>
                </a:lnTo>
                <a:lnTo>
                  <a:pt x="1158364" y="361975"/>
                </a:lnTo>
                <a:lnTo>
                  <a:pt x="1167902" y="366426"/>
                </a:lnTo>
                <a:lnTo>
                  <a:pt x="1177441" y="371196"/>
                </a:lnTo>
                <a:lnTo>
                  <a:pt x="1186980" y="376601"/>
                </a:lnTo>
                <a:lnTo>
                  <a:pt x="1195565" y="382006"/>
                </a:lnTo>
                <a:lnTo>
                  <a:pt x="1204150" y="388366"/>
                </a:lnTo>
                <a:lnTo>
                  <a:pt x="1212735" y="394725"/>
                </a:lnTo>
                <a:lnTo>
                  <a:pt x="1220366" y="401720"/>
                </a:lnTo>
                <a:lnTo>
                  <a:pt x="1227997" y="409033"/>
                </a:lnTo>
                <a:lnTo>
                  <a:pt x="1235310" y="416664"/>
                </a:lnTo>
                <a:lnTo>
                  <a:pt x="1241987" y="424613"/>
                </a:lnTo>
                <a:lnTo>
                  <a:pt x="1248664" y="432880"/>
                </a:lnTo>
                <a:lnTo>
                  <a:pt x="1254706" y="441147"/>
                </a:lnTo>
                <a:lnTo>
                  <a:pt x="1260429" y="450368"/>
                </a:lnTo>
                <a:lnTo>
                  <a:pt x="1265516" y="459271"/>
                </a:lnTo>
                <a:lnTo>
                  <a:pt x="1270604" y="468810"/>
                </a:lnTo>
                <a:lnTo>
                  <a:pt x="1275055" y="478667"/>
                </a:lnTo>
                <a:lnTo>
                  <a:pt x="1279189" y="488523"/>
                </a:lnTo>
                <a:lnTo>
                  <a:pt x="1282368" y="498698"/>
                </a:lnTo>
                <a:lnTo>
                  <a:pt x="1285230" y="509191"/>
                </a:lnTo>
                <a:lnTo>
                  <a:pt x="1287774" y="519683"/>
                </a:lnTo>
                <a:lnTo>
                  <a:pt x="1289681" y="530494"/>
                </a:lnTo>
                <a:lnTo>
                  <a:pt x="1290953" y="541623"/>
                </a:lnTo>
                <a:lnTo>
                  <a:pt x="1291907" y="552433"/>
                </a:lnTo>
                <a:lnTo>
                  <a:pt x="1292225" y="564198"/>
                </a:lnTo>
                <a:lnTo>
                  <a:pt x="1291907" y="575327"/>
                </a:lnTo>
                <a:lnTo>
                  <a:pt x="1290953" y="586137"/>
                </a:lnTo>
                <a:lnTo>
                  <a:pt x="1289681" y="597266"/>
                </a:lnTo>
                <a:lnTo>
                  <a:pt x="1287774" y="608077"/>
                </a:lnTo>
                <a:lnTo>
                  <a:pt x="1285230" y="618569"/>
                </a:lnTo>
                <a:lnTo>
                  <a:pt x="1282368" y="629062"/>
                </a:lnTo>
                <a:lnTo>
                  <a:pt x="1279189" y="639237"/>
                </a:lnTo>
                <a:lnTo>
                  <a:pt x="1275055" y="649094"/>
                </a:lnTo>
                <a:lnTo>
                  <a:pt x="1270604" y="658950"/>
                </a:lnTo>
                <a:lnTo>
                  <a:pt x="1265516" y="668489"/>
                </a:lnTo>
                <a:lnTo>
                  <a:pt x="1260429" y="677392"/>
                </a:lnTo>
                <a:lnTo>
                  <a:pt x="1254706" y="686613"/>
                </a:lnTo>
                <a:lnTo>
                  <a:pt x="1248664" y="694880"/>
                </a:lnTo>
                <a:lnTo>
                  <a:pt x="1241987" y="703147"/>
                </a:lnTo>
                <a:lnTo>
                  <a:pt x="1235310" y="711096"/>
                </a:lnTo>
                <a:lnTo>
                  <a:pt x="1227997" y="718727"/>
                </a:lnTo>
                <a:lnTo>
                  <a:pt x="1220366" y="726040"/>
                </a:lnTo>
                <a:lnTo>
                  <a:pt x="1212735" y="733035"/>
                </a:lnTo>
                <a:lnTo>
                  <a:pt x="1204150" y="739394"/>
                </a:lnTo>
                <a:lnTo>
                  <a:pt x="1195565" y="745436"/>
                </a:lnTo>
                <a:lnTo>
                  <a:pt x="1186980" y="751159"/>
                </a:lnTo>
                <a:lnTo>
                  <a:pt x="1177441" y="756564"/>
                </a:lnTo>
                <a:lnTo>
                  <a:pt x="1167902" y="761334"/>
                </a:lnTo>
                <a:lnTo>
                  <a:pt x="1158364" y="765785"/>
                </a:lnTo>
                <a:lnTo>
                  <a:pt x="1148189" y="769601"/>
                </a:lnTo>
                <a:lnTo>
                  <a:pt x="1138014" y="773098"/>
                </a:lnTo>
                <a:lnTo>
                  <a:pt x="1127839" y="775960"/>
                </a:lnTo>
                <a:lnTo>
                  <a:pt x="1117347" y="778504"/>
                </a:lnTo>
                <a:lnTo>
                  <a:pt x="1106536" y="780093"/>
                </a:lnTo>
                <a:lnTo>
                  <a:pt x="1095725" y="781683"/>
                </a:lnTo>
                <a:lnTo>
                  <a:pt x="1084279" y="782637"/>
                </a:lnTo>
                <a:lnTo>
                  <a:pt x="1073150" y="782637"/>
                </a:lnTo>
                <a:lnTo>
                  <a:pt x="1062021" y="782637"/>
                </a:lnTo>
                <a:lnTo>
                  <a:pt x="1050575" y="781683"/>
                </a:lnTo>
                <a:lnTo>
                  <a:pt x="1039764" y="780093"/>
                </a:lnTo>
                <a:lnTo>
                  <a:pt x="1028953" y="778504"/>
                </a:lnTo>
                <a:lnTo>
                  <a:pt x="1018143" y="775960"/>
                </a:lnTo>
                <a:lnTo>
                  <a:pt x="1007968" y="773098"/>
                </a:lnTo>
                <a:lnTo>
                  <a:pt x="997793" y="769601"/>
                </a:lnTo>
                <a:lnTo>
                  <a:pt x="987619" y="765785"/>
                </a:lnTo>
                <a:lnTo>
                  <a:pt x="978080" y="761334"/>
                </a:lnTo>
                <a:lnTo>
                  <a:pt x="968541" y="756564"/>
                </a:lnTo>
                <a:lnTo>
                  <a:pt x="959320" y="751159"/>
                </a:lnTo>
                <a:lnTo>
                  <a:pt x="950735" y="745436"/>
                </a:lnTo>
                <a:lnTo>
                  <a:pt x="941832" y="739394"/>
                </a:lnTo>
                <a:lnTo>
                  <a:pt x="933565" y="733035"/>
                </a:lnTo>
                <a:lnTo>
                  <a:pt x="925616" y="726040"/>
                </a:lnTo>
                <a:lnTo>
                  <a:pt x="918303" y="718727"/>
                </a:lnTo>
                <a:lnTo>
                  <a:pt x="910990" y="711096"/>
                </a:lnTo>
                <a:lnTo>
                  <a:pt x="904313" y="703147"/>
                </a:lnTo>
                <a:lnTo>
                  <a:pt x="897636" y="694880"/>
                </a:lnTo>
                <a:lnTo>
                  <a:pt x="891594" y="686613"/>
                </a:lnTo>
                <a:lnTo>
                  <a:pt x="885553" y="677392"/>
                </a:lnTo>
                <a:lnTo>
                  <a:pt x="880466" y="668489"/>
                </a:lnTo>
                <a:lnTo>
                  <a:pt x="875378" y="658950"/>
                </a:lnTo>
                <a:lnTo>
                  <a:pt x="871245" y="649094"/>
                </a:lnTo>
                <a:lnTo>
                  <a:pt x="867429" y="639237"/>
                </a:lnTo>
                <a:lnTo>
                  <a:pt x="863932" y="629062"/>
                </a:lnTo>
                <a:lnTo>
                  <a:pt x="861070" y="618569"/>
                </a:lnTo>
                <a:lnTo>
                  <a:pt x="858526" y="608077"/>
                </a:lnTo>
                <a:lnTo>
                  <a:pt x="856619" y="597266"/>
                </a:lnTo>
                <a:lnTo>
                  <a:pt x="855029" y="586137"/>
                </a:lnTo>
                <a:lnTo>
                  <a:pt x="854393" y="575327"/>
                </a:lnTo>
                <a:lnTo>
                  <a:pt x="854075" y="564198"/>
                </a:lnTo>
                <a:lnTo>
                  <a:pt x="854393" y="552433"/>
                </a:lnTo>
                <a:lnTo>
                  <a:pt x="855029" y="541623"/>
                </a:lnTo>
                <a:lnTo>
                  <a:pt x="856619" y="530494"/>
                </a:lnTo>
                <a:lnTo>
                  <a:pt x="858526" y="519683"/>
                </a:lnTo>
                <a:lnTo>
                  <a:pt x="861070" y="509191"/>
                </a:lnTo>
                <a:lnTo>
                  <a:pt x="863932" y="498698"/>
                </a:lnTo>
                <a:lnTo>
                  <a:pt x="867429" y="488523"/>
                </a:lnTo>
                <a:lnTo>
                  <a:pt x="871245" y="478667"/>
                </a:lnTo>
                <a:lnTo>
                  <a:pt x="875378" y="468810"/>
                </a:lnTo>
                <a:lnTo>
                  <a:pt x="880466" y="459271"/>
                </a:lnTo>
                <a:lnTo>
                  <a:pt x="885553" y="450368"/>
                </a:lnTo>
                <a:lnTo>
                  <a:pt x="891594" y="441147"/>
                </a:lnTo>
                <a:lnTo>
                  <a:pt x="897636" y="432880"/>
                </a:lnTo>
                <a:lnTo>
                  <a:pt x="904313" y="424613"/>
                </a:lnTo>
                <a:lnTo>
                  <a:pt x="910990" y="416664"/>
                </a:lnTo>
                <a:lnTo>
                  <a:pt x="918303" y="409033"/>
                </a:lnTo>
                <a:lnTo>
                  <a:pt x="925616" y="401720"/>
                </a:lnTo>
                <a:lnTo>
                  <a:pt x="933565" y="394725"/>
                </a:lnTo>
                <a:lnTo>
                  <a:pt x="941832" y="388366"/>
                </a:lnTo>
                <a:lnTo>
                  <a:pt x="950735" y="382006"/>
                </a:lnTo>
                <a:lnTo>
                  <a:pt x="959320" y="376601"/>
                </a:lnTo>
                <a:lnTo>
                  <a:pt x="968541" y="371196"/>
                </a:lnTo>
                <a:lnTo>
                  <a:pt x="978080" y="366426"/>
                </a:lnTo>
                <a:lnTo>
                  <a:pt x="987619" y="361975"/>
                </a:lnTo>
                <a:lnTo>
                  <a:pt x="997793" y="358159"/>
                </a:lnTo>
                <a:lnTo>
                  <a:pt x="1007968" y="354344"/>
                </a:lnTo>
                <a:lnTo>
                  <a:pt x="1018143" y="351482"/>
                </a:lnTo>
                <a:lnTo>
                  <a:pt x="1028953" y="349256"/>
                </a:lnTo>
                <a:lnTo>
                  <a:pt x="1039764" y="347031"/>
                </a:lnTo>
                <a:lnTo>
                  <a:pt x="1050575" y="345759"/>
                </a:lnTo>
                <a:lnTo>
                  <a:pt x="1062021" y="345123"/>
                </a:lnTo>
                <a:lnTo>
                  <a:pt x="1073150" y="344487"/>
                </a:lnTo>
                <a:close/>
                <a:moveTo>
                  <a:pt x="1052940" y="50493"/>
                </a:moveTo>
                <a:lnTo>
                  <a:pt x="1041202" y="50811"/>
                </a:lnTo>
                <a:lnTo>
                  <a:pt x="1030098" y="51128"/>
                </a:lnTo>
                <a:lnTo>
                  <a:pt x="1018360" y="52081"/>
                </a:lnTo>
                <a:lnTo>
                  <a:pt x="1006939" y="53351"/>
                </a:lnTo>
                <a:lnTo>
                  <a:pt x="995519" y="54304"/>
                </a:lnTo>
                <a:lnTo>
                  <a:pt x="984098" y="56210"/>
                </a:lnTo>
                <a:lnTo>
                  <a:pt x="972677" y="58115"/>
                </a:lnTo>
                <a:lnTo>
                  <a:pt x="961573" y="60338"/>
                </a:lnTo>
                <a:lnTo>
                  <a:pt x="950470" y="62878"/>
                </a:lnTo>
                <a:lnTo>
                  <a:pt x="939049" y="65737"/>
                </a:lnTo>
                <a:lnTo>
                  <a:pt x="927945" y="68595"/>
                </a:lnTo>
                <a:lnTo>
                  <a:pt x="916524" y="71770"/>
                </a:lnTo>
                <a:lnTo>
                  <a:pt x="905738" y="75581"/>
                </a:lnTo>
                <a:lnTo>
                  <a:pt x="894634" y="79392"/>
                </a:lnTo>
                <a:lnTo>
                  <a:pt x="883531" y="83520"/>
                </a:lnTo>
                <a:lnTo>
                  <a:pt x="872744" y="88284"/>
                </a:lnTo>
                <a:lnTo>
                  <a:pt x="862275" y="92730"/>
                </a:lnTo>
                <a:lnTo>
                  <a:pt x="851489" y="97493"/>
                </a:lnTo>
                <a:lnTo>
                  <a:pt x="841020" y="102892"/>
                </a:lnTo>
                <a:lnTo>
                  <a:pt x="830233" y="108608"/>
                </a:lnTo>
                <a:lnTo>
                  <a:pt x="820081" y="114324"/>
                </a:lnTo>
                <a:lnTo>
                  <a:pt x="809612" y="120358"/>
                </a:lnTo>
                <a:lnTo>
                  <a:pt x="799460" y="127027"/>
                </a:lnTo>
                <a:lnTo>
                  <a:pt x="789626" y="133379"/>
                </a:lnTo>
                <a:lnTo>
                  <a:pt x="779474" y="140365"/>
                </a:lnTo>
                <a:lnTo>
                  <a:pt x="770274" y="147669"/>
                </a:lnTo>
                <a:lnTo>
                  <a:pt x="760439" y="155291"/>
                </a:lnTo>
                <a:lnTo>
                  <a:pt x="750922" y="162912"/>
                </a:lnTo>
                <a:lnTo>
                  <a:pt x="741722" y="171169"/>
                </a:lnTo>
                <a:lnTo>
                  <a:pt x="732522" y="179426"/>
                </a:lnTo>
                <a:lnTo>
                  <a:pt x="723956" y="188000"/>
                </a:lnTo>
                <a:lnTo>
                  <a:pt x="715073" y="196574"/>
                </a:lnTo>
                <a:lnTo>
                  <a:pt x="706825" y="205466"/>
                </a:lnTo>
                <a:lnTo>
                  <a:pt x="698893" y="214358"/>
                </a:lnTo>
                <a:lnTo>
                  <a:pt x="691280" y="223568"/>
                </a:lnTo>
                <a:lnTo>
                  <a:pt x="683666" y="232777"/>
                </a:lnTo>
                <a:lnTo>
                  <a:pt x="676369" y="242304"/>
                </a:lnTo>
                <a:lnTo>
                  <a:pt x="669390" y="252149"/>
                </a:lnTo>
                <a:lnTo>
                  <a:pt x="662410" y="261993"/>
                </a:lnTo>
                <a:lnTo>
                  <a:pt x="656065" y="271838"/>
                </a:lnTo>
                <a:lnTo>
                  <a:pt x="649720" y="281683"/>
                </a:lnTo>
                <a:lnTo>
                  <a:pt x="644010" y="291845"/>
                </a:lnTo>
                <a:lnTo>
                  <a:pt x="638299" y="302325"/>
                </a:lnTo>
                <a:lnTo>
                  <a:pt x="632906" y="312487"/>
                </a:lnTo>
                <a:lnTo>
                  <a:pt x="627830" y="322966"/>
                </a:lnTo>
                <a:lnTo>
                  <a:pt x="623072" y="333446"/>
                </a:lnTo>
                <a:lnTo>
                  <a:pt x="618313" y="344243"/>
                </a:lnTo>
                <a:lnTo>
                  <a:pt x="613871" y="354723"/>
                </a:lnTo>
                <a:lnTo>
                  <a:pt x="610064" y="365838"/>
                </a:lnTo>
                <a:lnTo>
                  <a:pt x="605940" y="376635"/>
                </a:lnTo>
                <a:lnTo>
                  <a:pt x="602768" y="387750"/>
                </a:lnTo>
                <a:lnTo>
                  <a:pt x="599595" y="398865"/>
                </a:lnTo>
                <a:lnTo>
                  <a:pt x="596740" y="409980"/>
                </a:lnTo>
                <a:lnTo>
                  <a:pt x="593568" y="421095"/>
                </a:lnTo>
                <a:lnTo>
                  <a:pt x="591030" y="432527"/>
                </a:lnTo>
                <a:lnTo>
                  <a:pt x="589126" y="443642"/>
                </a:lnTo>
                <a:lnTo>
                  <a:pt x="587223" y="455075"/>
                </a:lnTo>
                <a:lnTo>
                  <a:pt x="585636" y="466507"/>
                </a:lnTo>
                <a:lnTo>
                  <a:pt x="584368" y="477939"/>
                </a:lnTo>
                <a:lnTo>
                  <a:pt x="583098" y="489372"/>
                </a:lnTo>
                <a:lnTo>
                  <a:pt x="582464" y="500804"/>
                </a:lnTo>
                <a:lnTo>
                  <a:pt x="581830" y="512237"/>
                </a:lnTo>
                <a:lnTo>
                  <a:pt x="581830" y="523669"/>
                </a:lnTo>
                <a:lnTo>
                  <a:pt x="581830" y="535102"/>
                </a:lnTo>
                <a:lnTo>
                  <a:pt x="581830" y="546852"/>
                </a:lnTo>
                <a:lnTo>
                  <a:pt x="582464" y="557967"/>
                </a:lnTo>
                <a:lnTo>
                  <a:pt x="583098" y="569717"/>
                </a:lnTo>
                <a:lnTo>
                  <a:pt x="584368" y="581149"/>
                </a:lnTo>
                <a:lnTo>
                  <a:pt x="585636" y="592581"/>
                </a:lnTo>
                <a:lnTo>
                  <a:pt x="587540" y="604014"/>
                </a:lnTo>
                <a:lnTo>
                  <a:pt x="589443" y="615446"/>
                </a:lnTo>
                <a:lnTo>
                  <a:pt x="591664" y="626561"/>
                </a:lnTo>
                <a:lnTo>
                  <a:pt x="594202" y="637994"/>
                </a:lnTo>
                <a:lnTo>
                  <a:pt x="597057" y="649108"/>
                </a:lnTo>
                <a:lnTo>
                  <a:pt x="599913" y="660541"/>
                </a:lnTo>
                <a:lnTo>
                  <a:pt x="603085" y="671656"/>
                </a:lnTo>
                <a:lnTo>
                  <a:pt x="606575" y="682453"/>
                </a:lnTo>
                <a:lnTo>
                  <a:pt x="610699" y="693886"/>
                </a:lnTo>
                <a:lnTo>
                  <a:pt x="614823" y="704683"/>
                </a:lnTo>
                <a:lnTo>
                  <a:pt x="618947" y="715480"/>
                </a:lnTo>
                <a:lnTo>
                  <a:pt x="623706" y="725960"/>
                </a:lnTo>
                <a:lnTo>
                  <a:pt x="628782" y="737075"/>
                </a:lnTo>
                <a:lnTo>
                  <a:pt x="634175" y="747554"/>
                </a:lnTo>
                <a:lnTo>
                  <a:pt x="639568" y="758034"/>
                </a:lnTo>
                <a:lnTo>
                  <a:pt x="645596" y="768196"/>
                </a:lnTo>
                <a:lnTo>
                  <a:pt x="651624" y="778676"/>
                </a:lnTo>
                <a:lnTo>
                  <a:pt x="657969" y="788838"/>
                </a:lnTo>
                <a:lnTo>
                  <a:pt x="664631" y="798683"/>
                </a:lnTo>
                <a:lnTo>
                  <a:pt x="671610" y="808845"/>
                </a:lnTo>
                <a:lnTo>
                  <a:pt x="678907" y="818372"/>
                </a:lnTo>
                <a:lnTo>
                  <a:pt x="686521" y="827899"/>
                </a:lnTo>
                <a:lnTo>
                  <a:pt x="694135" y="837426"/>
                </a:lnTo>
                <a:lnTo>
                  <a:pt x="702066" y="846953"/>
                </a:lnTo>
                <a:lnTo>
                  <a:pt x="710314" y="855845"/>
                </a:lnTo>
                <a:lnTo>
                  <a:pt x="719197" y="864737"/>
                </a:lnTo>
                <a:lnTo>
                  <a:pt x="727763" y="873311"/>
                </a:lnTo>
                <a:lnTo>
                  <a:pt x="736646" y="881886"/>
                </a:lnTo>
                <a:lnTo>
                  <a:pt x="745529" y="889825"/>
                </a:lnTo>
                <a:lnTo>
                  <a:pt x="754729" y="897446"/>
                </a:lnTo>
                <a:lnTo>
                  <a:pt x="763929" y="905068"/>
                </a:lnTo>
                <a:lnTo>
                  <a:pt x="773446" y="912372"/>
                </a:lnTo>
                <a:lnTo>
                  <a:pt x="782964" y="919359"/>
                </a:lnTo>
                <a:lnTo>
                  <a:pt x="792798" y="926028"/>
                </a:lnTo>
                <a:lnTo>
                  <a:pt x="802316" y="932696"/>
                </a:lnTo>
                <a:lnTo>
                  <a:pt x="812468" y="938730"/>
                </a:lnTo>
                <a:lnTo>
                  <a:pt x="822619" y="944446"/>
                </a:lnTo>
                <a:lnTo>
                  <a:pt x="832771" y="950480"/>
                </a:lnTo>
                <a:lnTo>
                  <a:pt x="840816" y="954506"/>
                </a:lnTo>
                <a:lnTo>
                  <a:pt x="844150" y="950744"/>
                </a:lnTo>
                <a:lnTo>
                  <a:pt x="854300" y="939650"/>
                </a:lnTo>
                <a:lnTo>
                  <a:pt x="865084" y="929507"/>
                </a:lnTo>
                <a:lnTo>
                  <a:pt x="876502" y="919680"/>
                </a:lnTo>
                <a:lnTo>
                  <a:pt x="887920" y="910805"/>
                </a:lnTo>
                <a:lnTo>
                  <a:pt x="900290" y="901930"/>
                </a:lnTo>
                <a:lnTo>
                  <a:pt x="912660" y="894005"/>
                </a:lnTo>
                <a:lnTo>
                  <a:pt x="925664" y="886398"/>
                </a:lnTo>
                <a:lnTo>
                  <a:pt x="938986" y="879742"/>
                </a:lnTo>
                <a:lnTo>
                  <a:pt x="952941" y="873402"/>
                </a:lnTo>
                <a:lnTo>
                  <a:pt x="966580" y="868014"/>
                </a:lnTo>
                <a:lnTo>
                  <a:pt x="981170" y="863259"/>
                </a:lnTo>
                <a:lnTo>
                  <a:pt x="996077" y="858821"/>
                </a:lnTo>
                <a:lnTo>
                  <a:pt x="1010667" y="855652"/>
                </a:lnTo>
                <a:lnTo>
                  <a:pt x="1025891" y="852799"/>
                </a:lnTo>
                <a:lnTo>
                  <a:pt x="1041750" y="850897"/>
                </a:lnTo>
                <a:lnTo>
                  <a:pt x="1057292" y="849629"/>
                </a:lnTo>
                <a:lnTo>
                  <a:pt x="1073150" y="849312"/>
                </a:lnTo>
                <a:lnTo>
                  <a:pt x="1089009" y="849629"/>
                </a:lnTo>
                <a:lnTo>
                  <a:pt x="1104551" y="850897"/>
                </a:lnTo>
                <a:lnTo>
                  <a:pt x="1120092" y="852799"/>
                </a:lnTo>
                <a:lnTo>
                  <a:pt x="1135317" y="855652"/>
                </a:lnTo>
                <a:lnTo>
                  <a:pt x="1150224" y="858821"/>
                </a:lnTo>
                <a:lnTo>
                  <a:pt x="1165131" y="863259"/>
                </a:lnTo>
                <a:lnTo>
                  <a:pt x="1179721" y="868014"/>
                </a:lnTo>
                <a:lnTo>
                  <a:pt x="1193360" y="873402"/>
                </a:lnTo>
                <a:lnTo>
                  <a:pt x="1207315" y="879742"/>
                </a:lnTo>
                <a:lnTo>
                  <a:pt x="1220637" y="886398"/>
                </a:lnTo>
                <a:lnTo>
                  <a:pt x="1233641" y="894005"/>
                </a:lnTo>
                <a:lnTo>
                  <a:pt x="1246011" y="901930"/>
                </a:lnTo>
                <a:lnTo>
                  <a:pt x="1258381" y="910805"/>
                </a:lnTo>
                <a:lnTo>
                  <a:pt x="1269799" y="919680"/>
                </a:lnTo>
                <a:lnTo>
                  <a:pt x="1281217" y="929507"/>
                </a:lnTo>
                <a:lnTo>
                  <a:pt x="1292001" y="939650"/>
                </a:lnTo>
                <a:lnTo>
                  <a:pt x="1296444" y="944506"/>
                </a:lnTo>
                <a:lnTo>
                  <a:pt x="1298806" y="943176"/>
                </a:lnTo>
                <a:lnTo>
                  <a:pt x="1308958" y="936825"/>
                </a:lnTo>
                <a:lnTo>
                  <a:pt x="1319110" y="930791"/>
                </a:lnTo>
                <a:lnTo>
                  <a:pt x="1329262" y="923805"/>
                </a:lnTo>
                <a:lnTo>
                  <a:pt x="1338779" y="916818"/>
                </a:lnTo>
                <a:lnTo>
                  <a:pt x="1348614" y="909832"/>
                </a:lnTo>
                <a:lnTo>
                  <a:pt x="1358448" y="902528"/>
                </a:lnTo>
                <a:lnTo>
                  <a:pt x="1367966" y="894588"/>
                </a:lnTo>
                <a:lnTo>
                  <a:pt x="1376848" y="886332"/>
                </a:lnTo>
                <a:lnTo>
                  <a:pt x="1386366" y="878075"/>
                </a:lnTo>
                <a:lnTo>
                  <a:pt x="1395249" y="869500"/>
                </a:lnTo>
                <a:lnTo>
                  <a:pt x="1403814" y="860926"/>
                </a:lnTo>
                <a:lnTo>
                  <a:pt x="1411746" y="852034"/>
                </a:lnTo>
                <a:lnTo>
                  <a:pt x="1419994" y="842825"/>
                </a:lnTo>
                <a:lnTo>
                  <a:pt x="1427608" y="833933"/>
                </a:lnTo>
                <a:lnTo>
                  <a:pt x="1435222" y="824406"/>
                </a:lnTo>
                <a:lnTo>
                  <a:pt x="1442518" y="814879"/>
                </a:lnTo>
                <a:lnTo>
                  <a:pt x="1449498" y="805669"/>
                </a:lnTo>
                <a:lnTo>
                  <a:pt x="1456477" y="795825"/>
                </a:lnTo>
                <a:lnTo>
                  <a:pt x="1462822" y="785980"/>
                </a:lnTo>
                <a:lnTo>
                  <a:pt x="1469167" y="775818"/>
                </a:lnTo>
                <a:lnTo>
                  <a:pt x="1474878" y="765656"/>
                </a:lnTo>
                <a:lnTo>
                  <a:pt x="1480588" y="755494"/>
                </a:lnTo>
                <a:lnTo>
                  <a:pt x="1485664" y="745014"/>
                </a:lnTo>
                <a:lnTo>
                  <a:pt x="1491057" y="734534"/>
                </a:lnTo>
                <a:lnTo>
                  <a:pt x="1495816" y="723737"/>
                </a:lnTo>
                <a:lnTo>
                  <a:pt x="1500574" y="713257"/>
                </a:lnTo>
                <a:lnTo>
                  <a:pt x="1505016" y="702460"/>
                </a:lnTo>
                <a:lnTo>
                  <a:pt x="1508823" y="691663"/>
                </a:lnTo>
                <a:lnTo>
                  <a:pt x="1512630" y="680865"/>
                </a:lnTo>
                <a:lnTo>
                  <a:pt x="1516120" y="669750"/>
                </a:lnTo>
                <a:lnTo>
                  <a:pt x="1519292" y="658636"/>
                </a:lnTo>
                <a:lnTo>
                  <a:pt x="1522464" y="647203"/>
                </a:lnTo>
                <a:lnTo>
                  <a:pt x="1525320" y="636406"/>
                </a:lnTo>
                <a:lnTo>
                  <a:pt x="1527540" y="625291"/>
                </a:lnTo>
                <a:lnTo>
                  <a:pt x="1529444" y="613541"/>
                </a:lnTo>
                <a:lnTo>
                  <a:pt x="1531347" y="602426"/>
                </a:lnTo>
                <a:lnTo>
                  <a:pt x="1533251" y="590994"/>
                </a:lnTo>
                <a:lnTo>
                  <a:pt x="1534520" y="579561"/>
                </a:lnTo>
                <a:lnTo>
                  <a:pt x="1535789" y="568129"/>
                </a:lnTo>
                <a:lnTo>
                  <a:pt x="1536423" y="556696"/>
                </a:lnTo>
                <a:lnTo>
                  <a:pt x="1536741" y="545264"/>
                </a:lnTo>
                <a:lnTo>
                  <a:pt x="1537058" y="533831"/>
                </a:lnTo>
                <a:lnTo>
                  <a:pt x="1537058" y="522081"/>
                </a:lnTo>
                <a:lnTo>
                  <a:pt x="1536741" y="510967"/>
                </a:lnTo>
                <a:lnTo>
                  <a:pt x="1536423" y="499217"/>
                </a:lnTo>
                <a:lnTo>
                  <a:pt x="1535472" y="487784"/>
                </a:lnTo>
                <a:lnTo>
                  <a:pt x="1534203" y="476352"/>
                </a:lnTo>
                <a:lnTo>
                  <a:pt x="1532934" y="464919"/>
                </a:lnTo>
                <a:lnTo>
                  <a:pt x="1531347" y="453487"/>
                </a:lnTo>
                <a:lnTo>
                  <a:pt x="1529444" y="442054"/>
                </a:lnTo>
                <a:lnTo>
                  <a:pt x="1526906" y="430622"/>
                </a:lnTo>
                <a:lnTo>
                  <a:pt x="1525002" y="419507"/>
                </a:lnTo>
                <a:lnTo>
                  <a:pt x="1521830" y="408075"/>
                </a:lnTo>
                <a:lnTo>
                  <a:pt x="1518975" y="396960"/>
                </a:lnTo>
                <a:lnTo>
                  <a:pt x="1515485" y="386162"/>
                </a:lnTo>
                <a:lnTo>
                  <a:pt x="1512313" y="374730"/>
                </a:lnTo>
                <a:lnTo>
                  <a:pt x="1508188" y="363933"/>
                </a:lnTo>
                <a:lnTo>
                  <a:pt x="1503747" y="353135"/>
                </a:lnTo>
                <a:lnTo>
                  <a:pt x="1499623" y="342021"/>
                </a:lnTo>
                <a:lnTo>
                  <a:pt x="1494864" y="331223"/>
                </a:lnTo>
                <a:lnTo>
                  <a:pt x="1490105" y="320743"/>
                </a:lnTo>
                <a:lnTo>
                  <a:pt x="1484712" y="309946"/>
                </a:lnTo>
                <a:lnTo>
                  <a:pt x="1479319" y="299784"/>
                </a:lnTo>
                <a:lnTo>
                  <a:pt x="1473291" y="289304"/>
                </a:lnTo>
                <a:lnTo>
                  <a:pt x="1467264" y="279142"/>
                </a:lnTo>
                <a:lnTo>
                  <a:pt x="1460602" y="268980"/>
                </a:lnTo>
                <a:lnTo>
                  <a:pt x="1454257" y="258818"/>
                </a:lnTo>
                <a:lnTo>
                  <a:pt x="1447277" y="248973"/>
                </a:lnTo>
                <a:lnTo>
                  <a:pt x="1439980" y="239129"/>
                </a:lnTo>
                <a:lnTo>
                  <a:pt x="1432367" y="229601"/>
                </a:lnTo>
                <a:lnTo>
                  <a:pt x="1424753" y="220074"/>
                </a:lnTo>
                <a:lnTo>
                  <a:pt x="1416504" y="210865"/>
                </a:lnTo>
                <a:lnTo>
                  <a:pt x="1408256" y="201656"/>
                </a:lnTo>
                <a:lnTo>
                  <a:pt x="1399690" y="192764"/>
                </a:lnTo>
                <a:lnTo>
                  <a:pt x="1391125" y="184189"/>
                </a:lnTo>
                <a:lnTo>
                  <a:pt x="1382559" y="175933"/>
                </a:lnTo>
                <a:lnTo>
                  <a:pt x="1373359" y="167993"/>
                </a:lnTo>
                <a:lnTo>
                  <a:pt x="1364159" y="160054"/>
                </a:lnTo>
                <a:lnTo>
                  <a:pt x="1354958" y="152433"/>
                </a:lnTo>
                <a:lnTo>
                  <a:pt x="1345441" y="145128"/>
                </a:lnTo>
                <a:lnTo>
                  <a:pt x="1335606" y="138142"/>
                </a:lnTo>
                <a:lnTo>
                  <a:pt x="1325772" y="131473"/>
                </a:lnTo>
                <a:lnTo>
                  <a:pt x="1315937" y="125122"/>
                </a:lnTo>
                <a:lnTo>
                  <a:pt x="1306420" y="119088"/>
                </a:lnTo>
                <a:lnTo>
                  <a:pt x="1296268" y="112737"/>
                </a:lnTo>
                <a:lnTo>
                  <a:pt x="1285482" y="107338"/>
                </a:lnTo>
                <a:lnTo>
                  <a:pt x="1275330" y="101939"/>
                </a:lnTo>
                <a:lnTo>
                  <a:pt x="1264861" y="96541"/>
                </a:lnTo>
                <a:lnTo>
                  <a:pt x="1254392" y="91777"/>
                </a:lnTo>
                <a:lnTo>
                  <a:pt x="1243605" y="87014"/>
                </a:lnTo>
                <a:lnTo>
                  <a:pt x="1233136" y="82568"/>
                </a:lnTo>
                <a:lnTo>
                  <a:pt x="1222350" y="78757"/>
                </a:lnTo>
                <a:lnTo>
                  <a:pt x="1211246" y="74946"/>
                </a:lnTo>
                <a:lnTo>
                  <a:pt x="1200142" y="71453"/>
                </a:lnTo>
                <a:lnTo>
                  <a:pt x="1189356" y="68277"/>
                </a:lnTo>
                <a:lnTo>
                  <a:pt x="1177935" y="65419"/>
                </a:lnTo>
                <a:lnTo>
                  <a:pt x="1166832" y="62243"/>
                </a:lnTo>
                <a:lnTo>
                  <a:pt x="1155411" y="60338"/>
                </a:lnTo>
                <a:lnTo>
                  <a:pt x="1144307" y="58115"/>
                </a:lnTo>
                <a:lnTo>
                  <a:pt x="1132886" y="56210"/>
                </a:lnTo>
                <a:lnTo>
                  <a:pt x="1121465" y="54304"/>
                </a:lnTo>
                <a:lnTo>
                  <a:pt x="1110044" y="53034"/>
                </a:lnTo>
                <a:lnTo>
                  <a:pt x="1098624" y="51764"/>
                </a:lnTo>
                <a:lnTo>
                  <a:pt x="1087203" y="51128"/>
                </a:lnTo>
                <a:lnTo>
                  <a:pt x="1075782" y="50811"/>
                </a:lnTo>
                <a:lnTo>
                  <a:pt x="1064678" y="50493"/>
                </a:lnTo>
                <a:lnTo>
                  <a:pt x="1052940" y="50493"/>
                </a:lnTo>
                <a:close/>
                <a:moveTo>
                  <a:pt x="1052306" y="0"/>
                </a:moveTo>
                <a:lnTo>
                  <a:pt x="1064996" y="0"/>
                </a:lnTo>
                <a:lnTo>
                  <a:pt x="1077685" y="0"/>
                </a:lnTo>
                <a:lnTo>
                  <a:pt x="1090375" y="635"/>
                </a:lnTo>
                <a:lnTo>
                  <a:pt x="1103065" y="1905"/>
                </a:lnTo>
                <a:lnTo>
                  <a:pt x="1115755" y="2858"/>
                </a:lnTo>
                <a:lnTo>
                  <a:pt x="1128445" y="4446"/>
                </a:lnTo>
                <a:lnTo>
                  <a:pt x="1140500" y="6034"/>
                </a:lnTo>
                <a:lnTo>
                  <a:pt x="1153190" y="8257"/>
                </a:lnTo>
                <a:lnTo>
                  <a:pt x="1165562" y="10480"/>
                </a:lnTo>
                <a:lnTo>
                  <a:pt x="1177935" y="13338"/>
                </a:lnTo>
                <a:lnTo>
                  <a:pt x="1190308" y="16196"/>
                </a:lnTo>
                <a:lnTo>
                  <a:pt x="1202680" y="19689"/>
                </a:lnTo>
                <a:lnTo>
                  <a:pt x="1215053" y="23182"/>
                </a:lnTo>
                <a:lnTo>
                  <a:pt x="1227426" y="27311"/>
                </a:lnTo>
                <a:lnTo>
                  <a:pt x="1239164" y="31122"/>
                </a:lnTo>
                <a:lnTo>
                  <a:pt x="1251219" y="35885"/>
                </a:lnTo>
                <a:lnTo>
                  <a:pt x="1263274" y="40649"/>
                </a:lnTo>
                <a:lnTo>
                  <a:pt x="1274695" y="45730"/>
                </a:lnTo>
                <a:lnTo>
                  <a:pt x="1286433" y="51128"/>
                </a:lnTo>
                <a:lnTo>
                  <a:pt x="1297854" y="56527"/>
                </a:lnTo>
                <a:lnTo>
                  <a:pt x="1309592" y="62878"/>
                </a:lnTo>
                <a:lnTo>
                  <a:pt x="1320696" y="68912"/>
                </a:lnTo>
                <a:lnTo>
                  <a:pt x="1332117" y="75581"/>
                </a:lnTo>
                <a:lnTo>
                  <a:pt x="1343220" y="82250"/>
                </a:lnTo>
                <a:lnTo>
                  <a:pt x="1354007" y="89554"/>
                </a:lnTo>
                <a:lnTo>
                  <a:pt x="1364793" y="96858"/>
                </a:lnTo>
                <a:lnTo>
                  <a:pt x="1375580" y="104797"/>
                </a:lnTo>
                <a:lnTo>
                  <a:pt x="1386049" y="112737"/>
                </a:lnTo>
                <a:lnTo>
                  <a:pt x="1396200" y="121311"/>
                </a:lnTo>
                <a:lnTo>
                  <a:pt x="1406352" y="129885"/>
                </a:lnTo>
                <a:lnTo>
                  <a:pt x="1416187" y="138460"/>
                </a:lnTo>
                <a:lnTo>
                  <a:pt x="1426022" y="147987"/>
                </a:lnTo>
                <a:lnTo>
                  <a:pt x="1435539" y="157514"/>
                </a:lnTo>
                <a:lnTo>
                  <a:pt x="1445056" y="167358"/>
                </a:lnTo>
                <a:lnTo>
                  <a:pt x="1454257" y="176885"/>
                </a:lnTo>
                <a:lnTo>
                  <a:pt x="1463140" y="187683"/>
                </a:lnTo>
                <a:lnTo>
                  <a:pt x="1472022" y="198162"/>
                </a:lnTo>
                <a:lnTo>
                  <a:pt x="1479954" y="208642"/>
                </a:lnTo>
                <a:lnTo>
                  <a:pt x="1487885" y="219439"/>
                </a:lnTo>
                <a:lnTo>
                  <a:pt x="1495816" y="230237"/>
                </a:lnTo>
                <a:lnTo>
                  <a:pt x="1503112" y="241669"/>
                </a:lnTo>
                <a:lnTo>
                  <a:pt x="1510409" y="252466"/>
                </a:lnTo>
                <a:lnTo>
                  <a:pt x="1516754" y="264216"/>
                </a:lnTo>
                <a:lnTo>
                  <a:pt x="1523416" y="275331"/>
                </a:lnTo>
                <a:lnTo>
                  <a:pt x="1529444" y="287081"/>
                </a:lnTo>
                <a:lnTo>
                  <a:pt x="1535472" y="298514"/>
                </a:lnTo>
                <a:lnTo>
                  <a:pt x="1540865" y="310581"/>
                </a:lnTo>
                <a:lnTo>
                  <a:pt x="1545941" y="322649"/>
                </a:lnTo>
                <a:lnTo>
                  <a:pt x="1551017" y="334399"/>
                </a:lnTo>
                <a:lnTo>
                  <a:pt x="1555775" y="346466"/>
                </a:lnTo>
                <a:lnTo>
                  <a:pt x="1559582" y="358852"/>
                </a:lnTo>
                <a:lnTo>
                  <a:pt x="1563706" y="370919"/>
                </a:lnTo>
                <a:lnTo>
                  <a:pt x="1567514" y="383304"/>
                </a:lnTo>
                <a:lnTo>
                  <a:pt x="1571003" y="395372"/>
                </a:lnTo>
                <a:lnTo>
                  <a:pt x="1573858" y="408075"/>
                </a:lnTo>
                <a:lnTo>
                  <a:pt x="1576714" y="420460"/>
                </a:lnTo>
                <a:lnTo>
                  <a:pt x="1579252" y="433162"/>
                </a:lnTo>
                <a:lnTo>
                  <a:pt x="1581472" y="445548"/>
                </a:lnTo>
                <a:lnTo>
                  <a:pt x="1583058" y="458250"/>
                </a:lnTo>
                <a:lnTo>
                  <a:pt x="1584645" y="470953"/>
                </a:lnTo>
                <a:lnTo>
                  <a:pt x="1585596" y="483656"/>
                </a:lnTo>
                <a:lnTo>
                  <a:pt x="1586866" y="496358"/>
                </a:lnTo>
                <a:lnTo>
                  <a:pt x="1587183" y="509061"/>
                </a:lnTo>
                <a:lnTo>
                  <a:pt x="1587500" y="521764"/>
                </a:lnTo>
                <a:lnTo>
                  <a:pt x="1587500" y="534467"/>
                </a:lnTo>
                <a:lnTo>
                  <a:pt x="1587500" y="547169"/>
                </a:lnTo>
                <a:lnTo>
                  <a:pt x="1586866" y="559554"/>
                </a:lnTo>
                <a:lnTo>
                  <a:pt x="1585596" y="572257"/>
                </a:lnTo>
                <a:lnTo>
                  <a:pt x="1584645" y="584960"/>
                </a:lnTo>
                <a:lnTo>
                  <a:pt x="1583058" y="597663"/>
                </a:lnTo>
                <a:lnTo>
                  <a:pt x="1581472" y="610365"/>
                </a:lnTo>
                <a:lnTo>
                  <a:pt x="1579252" y="622750"/>
                </a:lnTo>
                <a:lnTo>
                  <a:pt x="1577031" y="635136"/>
                </a:lnTo>
                <a:lnTo>
                  <a:pt x="1574176" y="647838"/>
                </a:lnTo>
                <a:lnTo>
                  <a:pt x="1571320" y="659906"/>
                </a:lnTo>
                <a:lnTo>
                  <a:pt x="1567831" y="672291"/>
                </a:lnTo>
                <a:lnTo>
                  <a:pt x="1564341" y="684359"/>
                </a:lnTo>
                <a:lnTo>
                  <a:pt x="1560217" y="696744"/>
                </a:lnTo>
                <a:lnTo>
                  <a:pt x="1556410" y="708494"/>
                </a:lnTo>
                <a:lnTo>
                  <a:pt x="1551651" y="720561"/>
                </a:lnTo>
                <a:lnTo>
                  <a:pt x="1546892" y="732629"/>
                </a:lnTo>
                <a:lnTo>
                  <a:pt x="1541816" y="744696"/>
                </a:lnTo>
                <a:lnTo>
                  <a:pt x="1536423" y="756129"/>
                </a:lnTo>
                <a:lnTo>
                  <a:pt x="1531030" y="767879"/>
                </a:lnTo>
                <a:lnTo>
                  <a:pt x="1525002" y="778994"/>
                </a:lnTo>
                <a:lnTo>
                  <a:pt x="1518658" y="790426"/>
                </a:lnTo>
                <a:lnTo>
                  <a:pt x="1512313" y="801541"/>
                </a:lnTo>
                <a:lnTo>
                  <a:pt x="1505333" y="812656"/>
                </a:lnTo>
                <a:lnTo>
                  <a:pt x="1498037" y="823771"/>
                </a:lnTo>
                <a:lnTo>
                  <a:pt x="1490740" y="834568"/>
                </a:lnTo>
                <a:lnTo>
                  <a:pt x="1482809" y="845048"/>
                </a:lnTo>
                <a:lnTo>
                  <a:pt x="1474878" y="855528"/>
                </a:lnTo>
                <a:lnTo>
                  <a:pt x="1466629" y="865690"/>
                </a:lnTo>
                <a:lnTo>
                  <a:pt x="1457746" y="875852"/>
                </a:lnTo>
                <a:lnTo>
                  <a:pt x="1449181" y="886014"/>
                </a:lnTo>
                <a:lnTo>
                  <a:pt x="1439663" y="895859"/>
                </a:lnTo>
                <a:lnTo>
                  <a:pt x="1430146" y="905386"/>
                </a:lnTo>
                <a:lnTo>
                  <a:pt x="1420311" y="914913"/>
                </a:lnTo>
                <a:lnTo>
                  <a:pt x="1410159" y="923805"/>
                </a:lnTo>
                <a:lnTo>
                  <a:pt x="1400642" y="932696"/>
                </a:lnTo>
                <a:lnTo>
                  <a:pt x="1390807" y="940953"/>
                </a:lnTo>
                <a:lnTo>
                  <a:pt x="1380656" y="948892"/>
                </a:lnTo>
                <a:lnTo>
                  <a:pt x="1370186" y="956514"/>
                </a:lnTo>
                <a:lnTo>
                  <a:pt x="1359717" y="964136"/>
                </a:lnTo>
                <a:lnTo>
                  <a:pt x="1348931" y="971122"/>
                </a:lnTo>
                <a:lnTo>
                  <a:pt x="1338462" y="977791"/>
                </a:lnTo>
                <a:lnTo>
                  <a:pt x="1328514" y="983941"/>
                </a:lnTo>
                <a:lnTo>
                  <a:pt x="1329745" y="985611"/>
                </a:lnTo>
                <a:lnTo>
                  <a:pt x="1337674" y="997973"/>
                </a:lnTo>
                <a:lnTo>
                  <a:pt x="1345286" y="1010969"/>
                </a:lnTo>
                <a:lnTo>
                  <a:pt x="1352264" y="1024599"/>
                </a:lnTo>
                <a:lnTo>
                  <a:pt x="1358291" y="1038229"/>
                </a:lnTo>
                <a:lnTo>
                  <a:pt x="1363682" y="1052493"/>
                </a:lnTo>
                <a:lnTo>
                  <a:pt x="1368757" y="1066440"/>
                </a:lnTo>
                <a:lnTo>
                  <a:pt x="1372881" y="1081337"/>
                </a:lnTo>
                <a:lnTo>
                  <a:pt x="1376370" y="1096235"/>
                </a:lnTo>
                <a:lnTo>
                  <a:pt x="1378907" y="1111450"/>
                </a:lnTo>
                <a:lnTo>
                  <a:pt x="1381127" y="1126982"/>
                </a:lnTo>
                <a:lnTo>
                  <a:pt x="1382396" y="1142514"/>
                </a:lnTo>
                <a:lnTo>
                  <a:pt x="1382713" y="1158362"/>
                </a:lnTo>
                <a:lnTo>
                  <a:pt x="1382713" y="1423987"/>
                </a:lnTo>
                <a:lnTo>
                  <a:pt x="763588" y="1423987"/>
                </a:lnTo>
                <a:lnTo>
                  <a:pt x="763588" y="1158362"/>
                </a:lnTo>
                <a:lnTo>
                  <a:pt x="763905" y="1142514"/>
                </a:lnTo>
                <a:lnTo>
                  <a:pt x="765174" y="1126982"/>
                </a:lnTo>
                <a:lnTo>
                  <a:pt x="767394" y="1111450"/>
                </a:lnTo>
                <a:lnTo>
                  <a:pt x="769931" y="1096235"/>
                </a:lnTo>
                <a:lnTo>
                  <a:pt x="773420" y="1081337"/>
                </a:lnTo>
                <a:lnTo>
                  <a:pt x="777544" y="1066440"/>
                </a:lnTo>
                <a:lnTo>
                  <a:pt x="782618" y="1052493"/>
                </a:lnTo>
                <a:lnTo>
                  <a:pt x="788010" y="1038229"/>
                </a:lnTo>
                <a:lnTo>
                  <a:pt x="794037" y="1024599"/>
                </a:lnTo>
                <a:lnTo>
                  <a:pt x="801015" y="1010969"/>
                </a:lnTo>
                <a:lnTo>
                  <a:pt x="808627" y="997973"/>
                </a:lnTo>
                <a:lnTo>
                  <a:pt x="810606" y="994888"/>
                </a:lnTo>
                <a:lnTo>
                  <a:pt x="801047" y="989541"/>
                </a:lnTo>
                <a:lnTo>
                  <a:pt x="790260" y="983507"/>
                </a:lnTo>
                <a:lnTo>
                  <a:pt x="779474" y="976838"/>
                </a:lnTo>
                <a:lnTo>
                  <a:pt x="769005" y="970169"/>
                </a:lnTo>
                <a:lnTo>
                  <a:pt x="758853" y="963183"/>
                </a:lnTo>
                <a:lnTo>
                  <a:pt x="748384" y="955879"/>
                </a:lnTo>
                <a:lnTo>
                  <a:pt x="738232" y="948257"/>
                </a:lnTo>
                <a:lnTo>
                  <a:pt x="728397" y="940636"/>
                </a:lnTo>
                <a:lnTo>
                  <a:pt x="718880" y="932061"/>
                </a:lnTo>
                <a:lnTo>
                  <a:pt x="709045" y="923805"/>
                </a:lnTo>
                <a:lnTo>
                  <a:pt x="699528" y="915548"/>
                </a:lnTo>
                <a:lnTo>
                  <a:pt x="690328" y="906338"/>
                </a:lnTo>
                <a:lnTo>
                  <a:pt x="561843" y="1020663"/>
                </a:lnTo>
                <a:lnTo>
                  <a:pt x="610699" y="1075919"/>
                </a:lnTo>
                <a:lnTo>
                  <a:pt x="145933" y="1489075"/>
                </a:lnTo>
                <a:lnTo>
                  <a:pt x="0" y="1324575"/>
                </a:lnTo>
                <a:lnTo>
                  <a:pt x="464131" y="911102"/>
                </a:lnTo>
                <a:lnTo>
                  <a:pt x="513304" y="966041"/>
                </a:lnTo>
                <a:lnTo>
                  <a:pt x="641472" y="851717"/>
                </a:lnTo>
                <a:lnTo>
                  <a:pt x="633858" y="841555"/>
                </a:lnTo>
                <a:lnTo>
                  <a:pt x="626244" y="831075"/>
                </a:lnTo>
                <a:lnTo>
                  <a:pt x="619265" y="820277"/>
                </a:lnTo>
                <a:lnTo>
                  <a:pt x="612602" y="809798"/>
                </a:lnTo>
                <a:lnTo>
                  <a:pt x="605623" y="799000"/>
                </a:lnTo>
                <a:lnTo>
                  <a:pt x="599595" y="788203"/>
                </a:lnTo>
                <a:lnTo>
                  <a:pt x="593250" y="776771"/>
                </a:lnTo>
                <a:lnTo>
                  <a:pt x="587540" y="765973"/>
                </a:lnTo>
                <a:lnTo>
                  <a:pt x="582147" y="754859"/>
                </a:lnTo>
                <a:lnTo>
                  <a:pt x="577071" y="743109"/>
                </a:lnTo>
                <a:lnTo>
                  <a:pt x="571995" y="731994"/>
                </a:lnTo>
                <a:lnTo>
                  <a:pt x="567553" y="720244"/>
                </a:lnTo>
                <a:lnTo>
                  <a:pt x="563112" y="708494"/>
                </a:lnTo>
                <a:lnTo>
                  <a:pt x="558988" y="697061"/>
                </a:lnTo>
                <a:lnTo>
                  <a:pt x="555181" y="685311"/>
                </a:lnTo>
                <a:lnTo>
                  <a:pt x="551691" y="673561"/>
                </a:lnTo>
                <a:lnTo>
                  <a:pt x="548519" y="661811"/>
                </a:lnTo>
                <a:lnTo>
                  <a:pt x="545346" y="649744"/>
                </a:lnTo>
                <a:lnTo>
                  <a:pt x="542808" y="637994"/>
                </a:lnTo>
                <a:lnTo>
                  <a:pt x="540270" y="625926"/>
                </a:lnTo>
                <a:lnTo>
                  <a:pt x="538367" y="613858"/>
                </a:lnTo>
                <a:lnTo>
                  <a:pt x="536463" y="602108"/>
                </a:lnTo>
                <a:lnTo>
                  <a:pt x="534877" y="589723"/>
                </a:lnTo>
                <a:lnTo>
                  <a:pt x="533925" y="577656"/>
                </a:lnTo>
                <a:lnTo>
                  <a:pt x="532656" y="565588"/>
                </a:lnTo>
                <a:lnTo>
                  <a:pt x="532022" y="553203"/>
                </a:lnTo>
                <a:lnTo>
                  <a:pt x="531705" y="541453"/>
                </a:lnTo>
                <a:lnTo>
                  <a:pt x="531387" y="529068"/>
                </a:lnTo>
                <a:lnTo>
                  <a:pt x="531705" y="517000"/>
                </a:lnTo>
                <a:lnTo>
                  <a:pt x="532022" y="504615"/>
                </a:lnTo>
                <a:lnTo>
                  <a:pt x="532656" y="492865"/>
                </a:lnTo>
                <a:lnTo>
                  <a:pt x="533608" y="480480"/>
                </a:lnTo>
                <a:lnTo>
                  <a:pt x="534877" y="468412"/>
                </a:lnTo>
                <a:lnTo>
                  <a:pt x="536463" y="456345"/>
                </a:lnTo>
                <a:lnTo>
                  <a:pt x="538367" y="444595"/>
                </a:lnTo>
                <a:lnTo>
                  <a:pt x="539953" y="432527"/>
                </a:lnTo>
                <a:lnTo>
                  <a:pt x="542491" y="420460"/>
                </a:lnTo>
                <a:lnTo>
                  <a:pt x="545029" y="408710"/>
                </a:lnTo>
                <a:lnTo>
                  <a:pt x="547884" y="396642"/>
                </a:lnTo>
                <a:lnTo>
                  <a:pt x="551374" y="384892"/>
                </a:lnTo>
                <a:lnTo>
                  <a:pt x="554546" y="373460"/>
                </a:lnTo>
                <a:lnTo>
                  <a:pt x="558036" y="361710"/>
                </a:lnTo>
                <a:lnTo>
                  <a:pt x="562160" y="350277"/>
                </a:lnTo>
                <a:lnTo>
                  <a:pt x="566602" y="338527"/>
                </a:lnTo>
                <a:lnTo>
                  <a:pt x="570726" y="327412"/>
                </a:lnTo>
                <a:lnTo>
                  <a:pt x="575802" y="315980"/>
                </a:lnTo>
                <a:lnTo>
                  <a:pt x="580878" y="304865"/>
                </a:lnTo>
                <a:lnTo>
                  <a:pt x="585954" y="293433"/>
                </a:lnTo>
                <a:lnTo>
                  <a:pt x="591981" y="282635"/>
                </a:lnTo>
                <a:lnTo>
                  <a:pt x="597692" y="271838"/>
                </a:lnTo>
                <a:lnTo>
                  <a:pt x="603720" y="260723"/>
                </a:lnTo>
                <a:lnTo>
                  <a:pt x="610382" y="250243"/>
                </a:lnTo>
                <a:lnTo>
                  <a:pt x="616727" y="239764"/>
                </a:lnTo>
                <a:lnTo>
                  <a:pt x="623706" y="229284"/>
                </a:lnTo>
                <a:lnTo>
                  <a:pt x="631003" y="219122"/>
                </a:lnTo>
                <a:lnTo>
                  <a:pt x="638617" y="208960"/>
                </a:lnTo>
                <a:lnTo>
                  <a:pt x="646230" y="198797"/>
                </a:lnTo>
                <a:lnTo>
                  <a:pt x="654479" y="188953"/>
                </a:lnTo>
                <a:lnTo>
                  <a:pt x="663045" y="179108"/>
                </a:lnTo>
                <a:lnTo>
                  <a:pt x="671293" y="169899"/>
                </a:lnTo>
                <a:lnTo>
                  <a:pt x="680176" y="160372"/>
                </a:lnTo>
                <a:lnTo>
                  <a:pt x="689376" y="151162"/>
                </a:lnTo>
                <a:lnTo>
                  <a:pt x="698893" y="142270"/>
                </a:lnTo>
                <a:lnTo>
                  <a:pt x="708094" y="133379"/>
                </a:lnTo>
                <a:lnTo>
                  <a:pt x="718880" y="124487"/>
                </a:lnTo>
                <a:lnTo>
                  <a:pt x="729349" y="116230"/>
                </a:lnTo>
                <a:lnTo>
                  <a:pt x="739818" y="107655"/>
                </a:lnTo>
                <a:lnTo>
                  <a:pt x="750604" y="99716"/>
                </a:lnTo>
                <a:lnTo>
                  <a:pt x="761391" y="91777"/>
                </a:lnTo>
                <a:lnTo>
                  <a:pt x="772494" y="84473"/>
                </a:lnTo>
                <a:lnTo>
                  <a:pt x="783598" y="77487"/>
                </a:lnTo>
                <a:lnTo>
                  <a:pt x="794702" y="70818"/>
                </a:lnTo>
                <a:lnTo>
                  <a:pt x="806440" y="64149"/>
                </a:lnTo>
                <a:lnTo>
                  <a:pt x="818178" y="58115"/>
                </a:lnTo>
                <a:lnTo>
                  <a:pt x="829599" y="52081"/>
                </a:lnTo>
                <a:lnTo>
                  <a:pt x="841654" y="46682"/>
                </a:lnTo>
                <a:lnTo>
                  <a:pt x="853075" y="41601"/>
                </a:lnTo>
                <a:lnTo>
                  <a:pt x="865448" y="36520"/>
                </a:lnTo>
                <a:lnTo>
                  <a:pt x="877503" y="31757"/>
                </a:lnTo>
                <a:lnTo>
                  <a:pt x="889558" y="27946"/>
                </a:lnTo>
                <a:lnTo>
                  <a:pt x="901931" y="23818"/>
                </a:lnTo>
                <a:lnTo>
                  <a:pt x="913986" y="20324"/>
                </a:lnTo>
                <a:lnTo>
                  <a:pt x="926359" y="16514"/>
                </a:lnTo>
                <a:lnTo>
                  <a:pt x="938732" y="13655"/>
                </a:lnTo>
                <a:lnTo>
                  <a:pt x="951421" y="10797"/>
                </a:lnTo>
                <a:lnTo>
                  <a:pt x="963794" y="8257"/>
                </a:lnTo>
                <a:lnTo>
                  <a:pt x="976484" y="6351"/>
                </a:lnTo>
                <a:lnTo>
                  <a:pt x="989174" y="4446"/>
                </a:lnTo>
                <a:lnTo>
                  <a:pt x="1001546" y="2858"/>
                </a:lnTo>
                <a:lnTo>
                  <a:pt x="1014236" y="1905"/>
                </a:lnTo>
                <a:lnTo>
                  <a:pt x="1026926" y="635"/>
                </a:lnTo>
                <a:lnTo>
                  <a:pt x="1039616" y="318"/>
                </a:lnTo>
                <a:lnTo>
                  <a:pt x="1052306" y="0"/>
                </a:lnTo>
                <a:close/>
              </a:path>
            </a:pathLst>
          </a:custGeom>
          <a:solidFill>
            <a:srgbClr val="A2454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内容占位符 2"/>
          <p:cNvSpPr>
            <a:spLocks noGrp="1"/>
          </p:cNvSpPr>
          <p:nvPr>
            <p:ph idx="1"/>
          </p:nvPr>
        </p:nvSpPr>
        <p:spPr>
          <a:xfrm>
            <a:off x="500380" y="1214755"/>
            <a:ext cx="7748270" cy="5039995"/>
          </a:xfrm>
        </p:spPr>
        <p:txBody>
          <a:bodyPr wrap="square" lIns="91440" tIns="45720" rIns="91440" bIns="45720" anchor="t" anchorCtr="0">
            <a:normAutofit/>
          </a:bodyPr>
          <a:p>
            <a:pPr>
              <a:lnSpc>
                <a:spcPct val="120000"/>
              </a:lnSpc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休息与活动 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病情观察：咳嗽、咳痰和呼吸困难、血气分析</a:t>
            </a:r>
            <a:endParaRPr lang="zh-CN" altLang="en-US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氧疗护理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    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sym typeface="+mn-ea"/>
              </a:rPr>
              <a:t>持续低流量吸氧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：</a:t>
            </a: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1</a:t>
            </a:r>
            <a:r>
              <a:rPr lang="en-US" altLang="zh-CN" sz="2400" dirty="0">
                <a:solidFill>
                  <a:srgbClr val="3603F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～</a:t>
            </a: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2L/min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       </a:t>
            </a: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提倡长期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sym typeface="+mn-ea"/>
              </a:rPr>
              <a:t>家庭氧疗</a:t>
            </a:r>
            <a:r>
              <a:rPr lang="en-US" altLang="zh-CN" sz="2400" dirty="0">
                <a:solidFill>
                  <a:srgbClr val="3603F1"/>
                </a:solidFill>
                <a:cs typeface="Arial" panose="020B0604020202020204" pitchFamily="34" charset="0"/>
                <a:sym typeface="+mn-ea"/>
              </a:rPr>
              <a:t>    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Char char="l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用药护理</a:t>
            </a:r>
            <a:r>
              <a:rPr lang="en-US" altLang="zh-CN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  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sym typeface="+mn-ea"/>
              </a:rPr>
              <a:t>    抗生素、支气管扩张药和祛痰药的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sym typeface="+mn-ea"/>
              </a:rPr>
              <a:t>疗效和不良反应</a:t>
            </a:r>
            <a:endParaRPr lang="en-US" altLang="zh-CN" sz="2400" dirty="0">
              <a:solidFill>
                <a:srgbClr val="C00000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Char char="l"/>
            </a:pP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  <p:sp>
        <p:nvSpPr>
          <p:cNvPr id="44034" name="五边形 1"/>
          <p:cNvSpPr/>
          <p:nvPr/>
        </p:nvSpPr>
        <p:spPr>
          <a:xfrm>
            <a:off x="0" y="571500"/>
            <a:ext cx="3143250" cy="523875"/>
          </a:xfrm>
          <a:prstGeom prst="homePlate">
            <a:avLst>
              <a:gd name="adj" fmla="val 130250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气体交换障碍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057" name="内容占位符 2"/>
          <p:cNvSpPr>
            <a:spLocks noGrp="1"/>
          </p:cNvSpPr>
          <p:nvPr/>
        </p:nvSpPr>
        <p:spPr>
          <a:xfrm>
            <a:off x="539115" y="3284855"/>
            <a:ext cx="4495165" cy="3524250"/>
          </a:xfrm>
          <a:prstGeom prst="rect">
            <a:avLst/>
          </a:prstGeom>
        </p:spPr>
        <p:txBody>
          <a:bodyPr vert="horz" wrap="square" lIns="91440" tIns="45720" rIns="91440" bIns="45720" rtlCol="0" anchor="t" anchorCtr="0"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charset="0"/>
              <a:buChar char="Ø"/>
              <a:defRPr sz="4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charset="0"/>
              <a:buChar char="Ø"/>
              <a:tabLst>
                <a:tab pos="1609725" algn="l"/>
                <a:tab pos="1609725" algn="l"/>
                <a:tab pos="1609725" algn="l"/>
                <a:tab pos="1609725" algn="l"/>
              </a:tabLst>
              <a:defRPr sz="3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charset="0"/>
              <a:buChar char="Ø"/>
              <a:defRPr sz="3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None/>
            </a:pPr>
            <a:endParaRPr lang="en-US" altLang="zh-CN" sz="16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1600" dirty="0">
                <a:solidFill>
                  <a:srgbClr val="3603F1"/>
                </a:solidFill>
                <a:latin typeface="黑体" panose="02010609060101010101" pitchFamily="49" charset="-122"/>
              </a:rPr>
              <a:t>  </a:t>
            </a:r>
            <a:endParaRPr lang="en-US" altLang="zh-CN" sz="16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endParaRPr lang="en-US" altLang="zh-CN" sz="16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sz="1600" dirty="0">
                <a:latin typeface="黑体" panose="02010609060101010101" pitchFamily="49" charset="-122"/>
              </a:rPr>
              <a:t>  </a:t>
            </a:r>
            <a:endParaRPr lang="en-US" altLang="zh-CN" sz="160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5605" y="1412875"/>
            <a:ext cx="4105275" cy="2790825"/>
          </a:xfrm>
          <a:prstGeom prst="rect">
            <a:avLst/>
          </a:prstGeom>
          <a:effectLst>
            <a:softEdge rad="2794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1412875"/>
            <a:ext cx="4048125" cy="2895600"/>
          </a:xfrm>
          <a:prstGeom prst="rect">
            <a:avLst/>
          </a:prstGeom>
          <a:effectLst>
            <a:softEdge rad="368300"/>
          </a:effectLst>
        </p:spPr>
      </p:pic>
      <p:sp>
        <p:nvSpPr>
          <p:cNvPr id="4" name="文本框 3"/>
          <p:cNvSpPr txBox="1"/>
          <p:nvPr/>
        </p:nvSpPr>
        <p:spPr>
          <a:xfrm>
            <a:off x="3563620" y="620395"/>
            <a:ext cx="21545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/>
              <a:t>知识回顾</a:t>
            </a:r>
            <a:endParaRPr lang="zh-CN" altLang="en-US" sz="3600" b="1"/>
          </a:p>
        </p:txBody>
      </p:sp>
      <p:sp>
        <p:nvSpPr>
          <p:cNvPr id="7" name="文本框 6"/>
          <p:cNvSpPr txBox="1"/>
          <p:nvPr/>
        </p:nvSpPr>
        <p:spPr>
          <a:xfrm>
            <a:off x="2052955" y="5202555"/>
            <a:ext cx="5140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咳！</a:t>
            </a:r>
            <a:r>
              <a:rPr lang="en-US" altLang="zh-CN" sz="2800" b="1"/>
              <a:t>    </a:t>
            </a:r>
            <a:r>
              <a:rPr lang="zh-CN" altLang="en-US" sz="2800" b="1"/>
              <a:t>痰！</a:t>
            </a:r>
            <a:r>
              <a:rPr lang="en-US" altLang="zh-CN" sz="2800" b="1"/>
              <a:t>   </a:t>
            </a:r>
            <a:r>
              <a:rPr lang="zh-CN" altLang="en-US" sz="2800" b="1"/>
              <a:t>喘！</a:t>
            </a:r>
            <a:r>
              <a:rPr lang="en-US" altLang="zh-CN" sz="2800" b="1"/>
              <a:t>   </a:t>
            </a:r>
            <a:r>
              <a:rPr lang="zh-CN" altLang="en-US" sz="2800" b="1"/>
              <a:t>反复感染！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内容占位符 2"/>
          <p:cNvSpPr>
            <a:spLocks noGrp="1"/>
          </p:cNvSpPr>
          <p:nvPr>
            <p:ph idx="1"/>
          </p:nvPr>
        </p:nvSpPr>
        <p:spPr>
          <a:xfrm>
            <a:off x="214313" y="1214438"/>
            <a:ext cx="8034337" cy="3429000"/>
          </a:xfrm>
        </p:spPr>
        <p:txBody>
          <a:bodyPr wrap="square" lIns="91440" tIns="45720" rIns="91440" bIns="45720" anchor="t" anchorCtr="0">
            <a:noAutofit/>
          </a:bodyPr>
          <a:p>
            <a:pPr>
              <a:buNone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          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buNone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                  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缩唇呼吸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buChar char="l"/>
            </a:pP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呼吸功能锻炼</a:t>
            </a: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    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buNone/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                   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膈式或腹式呼吸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buChar char="l"/>
            </a:pP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buNone/>
            </a:pPr>
            <a:r>
              <a:rPr lang="en-US" altLang="zh-CN" sz="2800" dirty="0">
                <a:latin typeface="黑体" panose="02010609060101010101" pitchFamily="49" charset="-122"/>
              </a:rPr>
              <a:t>  </a:t>
            </a:r>
            <a:endParaRPr lang="en-US" altLang="zh-CN" sz="2800" dirty="0">
              <a:latin typeface="黑体" panose="02010609060101010101" pitchFamily="49" charset="-122"/>
            </a:endParaRPr>
          </a:p>
        </p:txBody>
      </p:sp>
      <p:sp>
        <p:nvSpPr>
          <p:cNvPr id="46082" name="五边形 1"/>
          <p:cNvSpPr/>
          <p:nvPr/>
        </p:nvSpPr>
        <p:spPr>
          <a:xfrm>
            <a:off x="0" y="571500"/>
            <a:ext cx="3143250" cy="523875"/>
          </a:xfrm>
          <a:prstGeom prst="homePlate">
            <a:avLst>
              <a:gd name="adj" fmla="val 130250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气体交换障碍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131820" y="2424113"/>
            <a:ext cx="85725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3275965" y="3250248"/>
            <a:ext cx="785813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5" name="Picture 5" descr="0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4438" y="2928938"/>
            <a:ext cx="5675312" cy="220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6" name="AutoShape 9"/>
          <p:cNvSpPr/>
          <p:nvPr/>
        </p:nvSpPr>
        <p:spPr>
          <a:xfrm>
            <a:off x="3857625" y="1643063"/>
            <a:ext cx="4818063" cy="912812"/>
          </a:xfrm>
          <a:prstGeom prst="wedgeRectCallout">
            <a:avLst>
              <a:gd name="adj1" fmla="val -65486"/>
              <a:gd name="adj2" fmla="val 17939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>
              <a:lnSpc>
                <a:spcPct val="120000"/>
              </a:lnSpc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FFFF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通过缩唇形成的微弱阻力来延长呼气时间，增加气道压力，延缓气道塌陷</a:t>
            </a:r>
            <a:r>
              <a:rPr lang="zh-CN" altLang="en-US" sz="2000" dirty="0">
                <a:solidFill>
                  <a:srgbClr val="FFC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。</a:t>
            </a:r>
            <a:endParaRPr lang="zh-CN" altLang="en-US" sz="2000" dirty="0">
              <a:solidFill>
                <a:srgbClr val="FFC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7107" name="矩形 4"/>
          <p:cNvSpPr/>
          <p:nvPr/>
        </p:nvSpPr>
        <p:spPr>
          <a:xfrm>
            <a:off x="1500188" y="1857375"/>
            <a:ext cx="1731962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>
              <a:buFont typeface="Wingdings" panose="05000000000000000000" pitchFamily="2" charset="2"/>
            </a:pPr>
            <a:r>
              <a:rPr lang="zh-CN" altLang="en-US" sz="2400" b="1" i="1" dirty="0">
                <a:solidFill>
                  <a:srgbClr val="7030A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缩唇呼吸法</a:t>
            </a:r>
            <a:endParaRPr lang="en-US" altLang="zh-CN" sz="2400" b="1" i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29" name="Picture 4" descr="腹式呼吸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8375" y="2428875"/>
            <a:ext cx="6400800" cy="2714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AutoShape 8"/>
          <p:cNvSpPr/>
          <p:nvPr/>
        </p:nvSpPr>
        <p:spPr>
          <a:xfrm>
            <a:off x="642938" y="2000250"/>
            <a:ext cx="3348037" cy="849313"/>
          </a:xfrm>
          <a:prstGeom prst="wedgeRectCallout">
            <a:avLst>
              <a:gd name="adj1" fmla="val 55787"/>
              <a:gd name="adj2" fmla="val 162810"/>
            </a:avLst>
          </a:prstGeom>
          <a:solidFill>
            <a:srgbClr val="FFFF99">
              <a:alpha val="98038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00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取立位、平卧位或半卧位，两手放于前胸部或上腹部</a:t>
            </a:r>
            <a:endParaRPr lang="zh-CN" altLang="en-US" sz="2000" dirty="0">
              <a:solidFill>
                <a:srgbClr val="00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8131" name="AutoShape 9"/>
          <p:cNvSpPr/>
          <p:nvPr/>
        </p:nvSpPr>
        <p:spPr>
          <a:xfrm>
            <a:off x="4214813" y="1214438"/>
            <a:ext cx="4357687" cy="703262"/>
          </a:xfrm>
          <a:prstGeom prst="wedgeRectCallout">
            <a:avLst>
              <a:gd name="adj1" fmla="val 97"/>
              <a:gd name="adj2" fmla="val 275269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00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用鼻吸气时膈肌最大程度下降，腹肌松弛腹部凸出，手感到腹部向上抬起</a:t>
            </a:r>
            <a:endParaRPr lang="zh-CN" altLang="en-US" sz="2000" dirty="0">
              <a:solidFill>
                <a:srgbClr val="00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8132" name="AutoShape 10"/>
          <p:cNvSpPr/>
          <p:nvPr/>
        </p:nvSpPr>
        <p:spPr>
          <a:xfrm>
            <a:off x="1357313" y="4929188"/>
            <a:ext cx="5459412" cy="844550"/>
          </a:xfrm>
          <a:prstGeom prst="wedgeRectCallout">
            <a:avLst>
              <a:gd name="adj1" fmla="val -10287"/>
              <a:gd name="adj2" fmla="val -180171"/>
            </a:avLst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呼气时用口呼出，腹肌收缩，膈肌松弛，膈肌上抬，推动肺部气体排出，手感到腹部下降</a:t>
            </a:r>
            <a:endParaRPr lang="zh-CN" altLang="en-US" sz="2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8133" name="矩形 6"/>
          <p:cNvSpPr/>
          <p:nvPr/>
        </p:nvSpPr>
        <p:spPr>
          <a:xfrm>
            <a:off x="1285875" y="1071563"/>
            <a:ext cx="1731963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>
              <a:buFont typeface="Wingdings" panose="05000000000000000000" pitchFamily="2" charset="2"/>
            </a:pPr>
            <a:r>
              <a:rPr lang="zh-CN" altLang="en-US" sz="2400" b="1" i="1" dirty="0">
                <a:solidFill>
                  <a:srgbClr val="7030A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腹式呼吸法</a:t>
            </a:r>
            <a:endParaRPr lang="en-US" altLang="zh-CN" sz="2400" b="1" i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9153" name="Group 3"/>
          <p:cNvGrpSpPr/>
          <p:nvPr/>
        </p:nvGrpSpPr>
        <p:grpSpPr>
          <a:xfrm>
            <a:off x="1000125" y="4214813"/>
            <a:ext cx="2143125" cy="1285875"/>
            <a:chOff x="436" y="182"/>
            <a:chExt cx="1194" cy="1618"/>
          </a:xfrm>
        </p:grpSpPr>
        <p:sp>
          <p:nvSpPr>
            <p:cNvPr id="21508" name="Oval 4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gray">
            <a:xfrm>
              <a:off x="436" y="182"/>
              <a:ext cx="1159" cy="1538"/>
            </a:xfrm>
            <a:prstGeom prst="can">
              <a:avLst>
                <a:gd name="adj" fmla="val 3319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</p:grpSp>
      <p:grpSp>
        <p:nvGrpSpPr>
          <p:cNvPr id="49156" name="Group 6"/>
          <p:cNvGrpSpPr/>
          <p:nvPr/>
        </p:nvGrpSpPr>
        <p:grpSpPr>
          <a:xfrm>
            <a:off x="1000125" y="3071813"/>
            <a:ext cx="2071688" cy="1222375"/>
            <a:chOff x="471" y="272"/>
            <a:chExt cx="1161" cy="1539"/>
          </a:xfrm>
        </p:grpSpPr>
        <p:sp>
          <p:nvSpPr>
            <p:cNvPr id="21511" name="Oval 7"/>
            <p:cNvSpPr>
              <a:spLocks noChangeArrowheads="1"/>
            </p:cNvSpPr>
            <p:nvPr/>
          </p:nvSpPr>
          <p:spPr bwMode="gray">
            <a:xfrm>
              <a:off x="471" y="1437"/>
              <a:ext cx="1159" cy="36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  <p:sp>
          <p:nvSpPr>
            <p:cNvPr id="21512" name="AutoShape 8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</p:grpSp>
      <p:grpSp>
        <p:nvGrpSpPr>
          <p:cNvPr id="49159" name="Group 9"/>
          <p:cNvGrpSpPr/>
          <p:nvPr/>
        </p:nvGrpSpPr>
        <p:grpSpPr>
          <a:xfrm>
            <a:off x="1071563" y="2000250"/>
            <a:ext cx="1928812" cy="1150938"/>
            <a:chOff x="471" y="514"/>
            <a:chExt cx="1161" cy="1297"/>
          </a:xfrm>
        </p:grpSpPr>
        <p:sp>
          <p:nvSpPr>
            <p:cNvPr id="21514" name="Oval 10"/>
            <p:cNvSpPr>
              <a:spLocks noChangeArrowheads="1"/>
            </p:cNvSpPr>
            <p:nvPr/>
          </p:nvSpPr>
          <p:spPr bwMode="ltGray">
            <a:xfrm>
              <a:off x="471" y="1437"/>
              <a:ext cx="1159" cy="363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  <p:sp>
          <p:nvSpPr>
            <p:cNvPr id="21515" name="AutoShape 11"/>
            <p:cNvSpPr>
              <a:spLocks noChangeArrowheads="1"/>
            </p:cNvSpPr>
            <p:nvPr/>
          </p:nvSpPr>
          <p:spPr bwMode="ltGray">
            <a:xfrm>
              <a:off x="471" y="514"/>
              <a:ext cx="1161" cy="1297"/>
            </a:xfrm>
            <a:prstGeom prst="can">
              <a:avLst>
                <a:gd name="adj" fmla="val 33197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黑体" panose="02010609060101010101" pitchFamily="49" charset="-122"/>
              </a:endParaRPr>
            </a:p>
          </p:txBody>
        </p:sp>
      </p:grpSp>
      <p:sp>
        <p:nvSpPr>
          <p:cNvPr id="21516" name="AutoShape 12"/>
          <p:cNvSpPr>
            <a:spLocks noChangeArrowheads="1"/>
          </p:cNvSpPr>
          <p:nvPr/>
        </p:nvSpPr>
        <p:spPr bwMode="ltGray">
          <a:xfrm>
            <a:off x="3286125" y="2143125"/>
            <a:ext cx="5072063" cy="911225"/>
          </a:xfrm>
          <a:prstGeom prst="roundRect">
            <a:avLst>
              <a:gd name="adj" fmla="val 1150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n-lt"/>
              <a:ea typeface="+mn-ea"/>
              <a:cs typeface="黑体" panose="02010609060101010101" pitchFamily="49" charset="-122"/>
            </a:endParaRPr>
          </a:p>
        </p:txBody>
      </p:sp>
      <p:sp>
        <p:nvSpPr>
          <p:cNvPr id="49163" name="Text Box 14"/>
          <p:cNvSpPr txBox="1"/>
          <p:nvPr/>
        </p:nvSpPr>
        <p:spPr>
          <a:xfrm>
            <a:off x="3571875" y="2428875"/>
            <a:ext cx="414337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湿化气道、有效咳痰、协助排痰</a:t>
            </a:r>
            <a:endParaRPr lang="en-US" altLang="zh-CN" sz="2000" dirty="0">
              <a:solidFill>
                <a:srgbClr val="7030A0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9164" name="Text Box 15"/>
          <p:cNvSpPr txBox="1"/>
          <p:nvPr/>
        </p:nvSpPr>
        <p:spPr>
          <a:xfrm>
            <a:off x="1143000" y="3643313"/>
            <a:ext cx="1928813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spcBef>
                <a:spcPct val="50000"/>
              </a:spcBef>
              <a:buFont typeface="Wingdings" panose="05000000000000000000" pitchFamily="2" charset="2"/>
            </a:pPr>
            <a:r>
              <a:rPr lang="en-US" altLang="zh-CN" sz="2000" b="1" dirty="0">
                <a:solidFill>
                  <a:srgbClr val="3603F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2800" b="1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1521" name="AutoShape 17"/>
          <p:cNvSpPr>
            <a:spLocks noChangeArrowheads="1"/>
          </p:cNvSpPr>
          <p:nvPr/>
        </p:nvSpPr>
        <p:spPr bwMode="gray">
          <a:xfrm>
            <a:off x="3286125" y="3286125"/>
            <a:ext cx="5072063" cy="911225"/>
          </a:xfrm>
          <a:prstGeom prst="roundRect">
            <a:avLst>
              <a:gd name="adj" fmla="val 1150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n-lt"/>
              <a:ea typeface="+mn-ea"/>
              <a:cs typeface="黑体" panose="02010609060101010101" pitchFamily="49" charset="-122"/>
            </a:endParaRPr>
          </a:p>
        </p:txBody>
      </p:sp>
      <p:sp>
        <p:nvSpPr>
          <p:cNvPr id="49166" name="Text Box 18"/>
          <p:cNvSpPr txBox="1"/>
          <p:nvPr/>
        </p:nvSpPr>
        <p:spPr>
          <a:xfrm>
            <a:off x="3571875" y="3357563"/>
            <a:ext cx="4357688" cy="860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16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止咳药：口干、恶心、腹胀、头痛</a:t>
            </a:r>
            <a:endParaRPr lang="en-US" altLang="zh-CN" sz="20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祛痰药：恶心、转氨酶高</a:t>
            </a:r>
            <a:endParaRPr lang="en-US" altLang="zh-CN" sz="2000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23" name="AutoShape 19"/>
          <p:cNvSpPr>
            <a:spLocks noChangeArrowheads="1"/>
          </p:cNvSpPr>
          <p:nvPr/>
        </p:nvSpPr>
        <p:spPr bwMode="gray">
          <a:xfrm>
            <a:off x="3286125" y="4357688"/>
            <a:ext cx="5072063" cy="911225"/>
          </a:xfrm>
          <a:prstGeom prst="roundRect">
            <a:avLst>
              <a:gd name="adj" fmla="val 1150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n-lt"/>
              <a:ea typeface="+mn-ea"/>
              <a:cs typeface="黑体" panose="02010609060101010101" pitchFamily="49" charset="-122"/>
            </a:endParaRPr>
          </a:p>
        </p:txBody>
      </p:sp>
      <p:sp>
        <p:nvSpPr>
          <p:cNvPr id="49168" name="Text Box 20"/>
          <p:cNvSpPr txBox="1"/>
          <p:nvPr/>
        </p:nvSpPr>
        <p:spPr>
          <a:xfrm>
            <a:off x="3571875" y="4357688"/>
            <a:ext cx="3506788" cy="8620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咳嗽</a:t>
            </a:r>
            <a:endParaRPr lang="en-US" altLang="zh-CN" sz="2000" b="1" dirty="0">
              <a:solidFill>
                <a:srgbClr val="000000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咳痰：颜色、量、性状</a:t>
            </a:r>
            <a:endParaRPr lang="en-US" altLang="zh-CN" sz="2000" dirty="0">
              <a:solidFill>
                <a:srgbClr val="7030A0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9169" name="AutoShape 21"/>
          <p:cNvSpPr/>
          <p:nvPr/>
        </p:nvSpPr>
        <p:spPr>
          <a:xfrm>
            <a:off x="3000375" y="2500313"/>
            <a:ext cx="533400" cy="381000"/>
          </a:xfrm>
          <a:prstGeom prst="rightArrow">
            <a:avLst>
              <a:gd name="adj1" fmla="val 50000"/>
              <a:gd name="adj2" fmla="val 58313"/>
            </a:avLst>
          </a:prstGeom>
          <a:solidFill>
            <a:srgbClr val="0000FF"/>
          </a:solidFill>
          <a:ln w="9525">
            <a:noFill/>
          </a:ln>
        </p:spPr>
        <p:txBody>
          <a:bodyPr wrap="none" anchor="ctr" anchorCtr="0"/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70" name="AutoShape 22"/>
          <p:cNvSpPr/>
          <p:nvPr/>
        </p:nvSpPr>
        <p:spPr>
          <a:xfrm>
            <a:off x="3071813" y="3571875"/>
            <a:ext cx="533400" cy="381000"/>
          </a:xfrm>
          <a:prstGeom prst="rightArrow">
            <a:avLst>
              <a:gd name="adj1" fmla="val 50000"/>
              <a:gd name="adj2" fmla="val 58313"/>
            </a:avLst>
          </a:prstGeom>
          <a:solidFill>
            <a:srgbClr val="0000FF"/>
          </a:solidFill>
          <a:ln w="9525">
            <a:noFill/>
          </a:ln>
        </p:spPr>
        <p:txBody>
          <a:bodyPr wrap="none" anchor="ctr" anchorCtr="0"/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71" name="AutoShape 23"/>
          <p:cNvSpPr/>
          <p:nvPr/>
        </p:nvSpPr>
        <p:spPr>
          <a:xfrm>
            <a:off x="3071813" y="4643438"/>
            <a:ext cx="533400" cy="381000"/>
          </a:xfrm>
          <a:prstGeom prst="rightArrow">
            <a:avLst>
              <a:gd name="adj1" fmla="val 50000"/>
              <a:gd name="adj2" fmla="val 58313"/>
            </a:avLst>
          </a:prstGeom>
          <a:solidFill>
            <a:srgbClr val="0000FF"/>
          </a:solidFill>
          <a:ln w="9525">
            <a:noFill/>
          </a:ln>
        </p:spPr>
        <p:txBody>
          <a:bodyPr wrap="none" anchor="ctr" anchorCtr="0"/>
          <a:p>
            <a:pPr eaLnBrk="0" hangingPunct="0"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72" name="五边形 1"/>
          <p:cNvSpPr/>
          <p:nvPr/>
        </p:nvSpPr>
        <p:spPr>
          <a:xfrm>
            <a:off x="0" y="571500"/>
            <a:ext cx="3786188" cy="523875"/>
          </a:xfrm>
          <a:prstGeom prst="homePlate">
            <a:avLst>
              <a:gd name="adj" fmla="val 130224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清理呼吸道无效</a:t>
            </a:r>
            <a:endParaRPr lang="en-US" altLang="zh-CN" sz="28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9173" name="矩形 23"/>
          <p:cNvSpPr/>
          <p:nvPr/>
        </p:nvSpPr>
        <p:spPr>
          <a:xfrm>
            <a:off x="1000125" y="2500313"/>
            <a:ext cx="1979613" cy="4127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lnSpc>
                <a:spcPct val="120000"/>
              </a:lnSpc>
              <a:buSzPct val="75000"/>
              <a:buFont typeface="Wingdings" panose="05000000000000000000" pitchFamily="2" charset="2"/>
            </a:pPr>
            <a:r>
              <a:rPr lang="zh-CN" altLang="en-US" sz="20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保持呼吸道通畅</a:t>
            </a:r>
            <a:endParaRPr lang="en-US" altLang="zh-CN" sz="20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9174" name="矩形 24"/>
          <p:cNvSpPr/>
          <p:nvPr/>
        </p:nvSpPr>
        <p:spPr>
          <a:xfrm>
            <a:off x="1285875" y="3500438"/>
            <a:ext cx="1416050" cy="4762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lnSpc>
                <a:spcPct val="120000"/>
              </a:lnSpc>
              <a:buSzPct val="75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用药护理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9175" name="矩形 26"/>
          <p:cNvSpPr/>
          <p:nvPr/>
        </p:nvSpPr>
        <p:spPr>
          <a:xfrm>
            <a:off x="1285875" y="4714875"/>
            <a:ext cx="1416050" cy="4762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lnSpc>
                <a:spcPct val="120000"/>
              </a:lnSpc>
              <a:buSzPct val="75000"/>
              <a:buFont typeface="Wingdings" panose="05000000000000000000" pitchFamily="2" charset="2"/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病情观察</a:t>
            </a:r>
            <a:endParaRPr lang="en-US" altLang="zh-CN" sz="2400" dirty="0">
              <a:solidFill>
                <a:srgbClr val="3603F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49176" name="TextBox 27"/>
          <p:cNvSpPr txBox="1"/>
          <p:nvPr/>
        </p:nvSpPr>
        <p:spPr>
          <a:xfrm>
            <a:off x="214313" y="1285875"/>
            <a:ext cx="1785937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buFont typeface="Wingdings" panose="05000000000000000000" pitchFamily="2" charset="2"/>
            </a:pPr>
            <a:r>
              <a:rPr lang="zh-CN" altLang="en-US" sz="2800" i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护理措施</a:t>
            </a:r>
            <a:endParaRPr lang="zh-CN" altLang="en-US" sz="2800" i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99795" y="908685"/>
            <a:ext cx="1838325" cy="705485"/>
          </a:xfrm>
        </p:spPr>
        <p:txBody>
          <a:bodyPr/>
          <a:p>
            <a:pPr algn="dist"/>
            <a:r>
              <a:rPr lang="zh-CN" altLang="en-US"/>
              <a:t>小结</a:t>
            </a:r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1897380"/>
            <a:ext cx="8763000" cy="40576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459105" y="1897380"/>
            <a:ext cx="6658610" cy="4190365"/>
          </a:xfrm>
        </p:spPr>
        <p:txBody>
          <a:bodyPr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/>
              <a:t>完成线上习题</a:t>
            </a:r>
            <a:endParaRPr lang="zh-CN" altLang="en-US" sz="280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/>
              <a:t>预习下节课内容</a:t>
            </a:r>
            <a:endParaRPr lang="zh-CN" altLang="en-US" sz="280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6565" y="944880"/>
            <a:ext cx="1687830" cy="705485"/>
          </a:xfrm>
        </p:spPr>
        <p:txBody>
          <a:bodyPr/>
          <a:p>
            <a:pPr algn="dist"/>
            <a:r>
              <a:rPr lang="zh-CN" altLang="en-US"/>
              <a:t>作业</a:t>
            </a:r>
            <a:endParaRPr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>
              <a:lnSpc>
                <a:spcPct val="200000"/>
              </a:lnSpc>
            </a:pPr>
            <a:r>
              <a:rPr lang="zh-CN" altLang="en-US" sz="3200"/>
              <a:t>掌握</a:t>
            </a:r>
            <a:r>
              <a:rPr lang="en-US" altLang="zh-CN" sz="3200"/>
              <a:t>COPD</a:t>
            </a:r>
            <a:r>
              <a:rPr lang="zh-CN" altLang="en-US" sz="3200"/>
              <a:t>的概念、身体状况和护理措施</a:t>
            </a:r>
            <a:endParaRPr lang="zh-CN" altLang="en-US" sz="3200"/>
          </a:p>
          <a:p>
            <a:pPr>
              <a:lnSpc>
                <a:spcPct val="200000"/>
              </a:lnSpc>
            </a:pPr>
            <a:r>
              <a:rPr lang="zh-CN" altLang="en-US" sz="3200"/>
              <a:t>熟悉</a:t>
            </a:r>
            <a:r>
              <a:rPr lang="en-US" altLang="zh-CN" sz="3200"/>
              <a:t>COPD</a:t>
            </a:r>
            <a:r>
              <a:rPr lang="zh-CN" altLang="en-US" sz="3200"/>
              <a:t>的病因</a:t>
            </a:r>
            <a:endParaRPr lang="zh-CN" altLang="en-US" sz="3200"/>
          </a:p>
        </p:txBody>
      </p:sp>
      <p:grpSp>
        <p:nvGrpSpPr>
          <p:cNvPr id="6" name="组合 3"/>
          <p:cNvGrpSpPr/>
          <p:nvPr/>
        </p:nvGrpSpPr>
        <p:grpSpPr bwMode="auto">
          <a:xfrm>
            <a:off x="3714750" y="7935"/>
            <a:ext cx="2247900" cy="836615"/>
            <a:chOff x="1" y="0"/>
            <a:chExt cx="2247567" cy="837036"/>
          </a:xfrm>
          <a:solidFill>
            <a:schemeClr val="accent1"/>
          </a:solidFill>
        </p:grpSpPr>
        <p:sp>
          <p:nvSpPr>
            <p:cNvPr id="37901" name="五边形 1"/>
            <p:cNvSpPr>
              <a:spLocks noChangeArrowheads="1"/>
            </p:cNvSpPr>
            <p:nvPr/>
          </p:nvSpPr>
          <p:spPr bwMode="auto">
            <a:xfrm rot="5400000">
              <a:off x="705267" y="-705266"/>
              <a:ext cx="837036" cy="2247567"/>
            </a:xfrm>
            <a:prstGeom prst="homePlate">
              <a:avLst>
                <a:gd name="adj" fmla="val 28407"/>
              </a:avLst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37902" name="矩形 2"/>
            <p:cNvSpPr>
              <a:spLocks noChangeArrowheads="1"/>
            </p:cNvSpPr>
            <p:nvPr/>
          </p:nvSpPr>
          <p:spPr bwMode="auto">
            <a:xfrm>
              <a:off x="144243" y="0"/>
              <a:ext cx="2037435" cy="64665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微软雅黑" panose="020B0503020204020204" charset="-122"/>
                </a:rPr>
                <a:t>学习内容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31"/>
          <p:cNvSpPr/>
          <p:nvPr/>
        </p:nvSpPr>
        <p:spPr>
          <a:xfrm>
            <a:off x="1500188" y="2357438"/>
            <a:ext cx="1660525" cy="784225"/>
          </a:xfrm>
          <a:prstGeom prst="rect">
            <a:avLst/>
          </a:prstGeom>
          <a:solidFill>
            <a:srgbClr val="C000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r>
              <a:rPr lang="en-US" altLang="zh-CN" sz="5400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endParaRPr lang="zh-CN" altLang="en-US" sz="5400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文本框 32"/>
          <p:cNvSpPr txBox="1"/>
          <p:nvPr/>
        </p:nvSpPr>
        <p:spPr>
          <a:xfrm>
            <a:off x="3143250" y="2000250"/>
            <a:ext cx="4367213" cy="15017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just" defTabSz="914400" eaLnBrk="0" hangingPunct="0">
              <a:lnSpc>
                <a:spcPct val="9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慢性阻塞性肺疾病</a:t>
            </a:r>
            <a:endParaRPr lang="zh-CN" altLang="en-US" sz="4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7" name="矩形 19"/>
          <p:cNvSpPr/>
          <p:nvPr/>
        </p:nvSpPr>
        <p:spPr>
          <a:xfrm rot="-578807">
            <a:off x="5399088" y="3851275"/>
            <a:ext cx="203200" cy="201613"/>
          </a:xfrm>
          <a:prstGeom prst="rect">
            <a:avLst/>
          </a:prstGeom>
          <a:solidFill>
            <a:srgbClr val="E2C7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矩形 21"/>
          <p:cNvSpPr/>
          <p:nvPr/>
        </p:nvSpPr>
        <p:spPr>
          <a:xfrm rot="900000">
            <a:off x="5770563" y="3960813"/>
            <a:ext cx="157162" cy="171450"/>
          </a:xfrm>
          <a:prstGeom prst="rect">
            <a:avLst/>
          </a:prstGeom>
          <a:solidFill>
            <a:srgbClr val="C02E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矩形 22"/>
          <p:cNvSpPr/>
          <p:nvPr/>
        </p:nvSpPr>
        <p:spPr>
          <a:xfrm rot="1632393">
            <a:off x="2492375" y="4030663"/>
            <a:ext cx="158750" cy="158750"/>
          </a:xfrm>
          <a:prstGeom prst="rect">
            <a:avLst/>
          </a:prstGeom>
          <a:solidFill>
            <a:srgbClr val="C02E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矩形 23"/>
          <p:cNvSpPr/>
          <p:nvPr/>
        </p:nvSpPr>
        <p:spPr>
          <a:xfrm rot="-1967607">
            <a:off x="4921250" y="3890963"/>
            <a:ext cx="158750" cy="158750"/>
          </a:xfrm>
          <a:prstGeom prst="rect">
            <a:avLst/>
          </a:prstGeom>
          <a:solidFill>
            <a:srgbClr val="D633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矩形 24"/>
          <p:cNvSpPr/>
          <p:nvPr/>
        </p:nvSpPr>
        <p:spPr>
          <a:xfrm>
            <a:off x="2222500" y="3735388"/>
            <a:ext cx="87313" cy="87312"/>
          </a:xfrm>
          <a:prstGeom prst="rect">
            <a:avLst/>
          </a:prstGeom>
          <a:solidFill>
            <a:srgbClr val="C0A9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矩形 25"/>
          <p:cNvSpPr/>
          <p:nvPr/>
        </p:nvSpPr>
        <p:spPr>
          <a:xfrm rot="-926002">
            <a:off x="6713538" y="4027488"/>
            <a:ext cx="207962" cy="207962"/>
          </a:xfrm>
          <a:prstGeom prst="rect">
            <a:avLst/>
          </a:prstGeom>
          <a:solidFill>
            <a:srgbClr val="C0A9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矩形 26"/>
          <p:cNvSpPr/>
          <p:nvPr/>
        </p:nvSpPr>
        <p:spPr>
          <a:xfrm>
            <a:off x="5337175" y="4178300"/>
            <a:ext cx="87313" cy="87313"/>
          </a:xfrm>
          <a:prstGeom prst="rect">
            <a:avLst/>
          </a:prstGeom>
          <a:solidFill>
            <a:srgbClr val="C0A9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矩形 27"/>
          <p:cNvSpPr/>
          <p:nvPr/>
        </p:nvSpPr>
        <p:spPr>
          <a:xfrm rot="762483">
            <a:off x="3149600" y="4013200"/>
            <a:ext cx="192088" cy="193675"/>
          </a:xfrm>
          <a:prstGeom prst="rect">
            <a:avLst/>
          </a:prstGeom>
          <a:solidFill>
            <a:srgbClr val="E2C7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矩形 28"/>
          <p:cNvSpPr/>
          <p:nvPr/>
        </p:nvSpPr>
        <p:spPr>
          <a:xfrm rot="-2700000">
            <a:off x="6256338" y="3784600"/>
            <a:ext cx="90487" cy="98425"/>
          </a:xfrm>
          <a:prstGeom prst="rect">
            <a:avLst/>
          </a:prstGeom>
          <a:solidFill>
            <a:srgbClr val="DA58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矩形 29"/>
          <p:cNvSpPr/>
          <p:nvPr/>
        </p:nvSpPr>
        <p:spPr>
          <a:xfrm rot="900000">
            <a:off x="4187825" y="3959225"/>
            <a:ext cx="125413" cy="136525"/>
          </a:xfrm>
          <a:prstGeom prst="rect">
            <a:avLst/>
          </a:prstGeom>
          <a:solidFill>
            <a:srgbClr val="DA58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矩形 30"/>
          <p:cNvSpPr/>
          <p:nvPr/>
        </p:nvSpPr>
        <p:spPr>
          <a:xfrm rot="1800000">
            <a:off x="3086100" y="3757613"/>
            <a:ext cx="87313" cy="87312"/>
          </a:xfrm>
          <a:prstGeom prst="rect">
            <a:avLst/>
          </a:prstGeom>
          <a:solidFill>
            <a:srgbClr val="D63300"/>
          </a:solidFill>
          <a:ln w="12700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zh-CN" altLang="en-US" sz="8800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00641" y="4011461"/>
            <a:ext cx="223144" cy="212107"/>
          </a:xfrm>
          <a:prstGeom prst="ellipse">
            <a:avLst/>
          </a:prstGeom>
          <a:gradFill flip="none" rotWithShape="1">
            <a:gsLst>
              <a:gs pos="0">
                <a:srgbClr val="E58D52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336225" y="3985090"/>
            <a:ext cx="230183" cy="188342"/>
          </a:xfrm>
          <a:prstGeom prst="ellipse">
            <a:avLst/>
          </a:prstGeom>
          <a:gradFill flip="none" rotWithShape="1">
            <a:gsLst>
              <a:gs pos="0">
                <a:srgbClr val="E58D52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671571" y="3684678"/>
            <a:ext cx="243227" cy="285135"/>
          </a:xfrm>
          <a:prstGeom prst="ellipse">
            <a:avLst/>
          </a:prstGeom>
          <a:gradFill flip="none" rotWithShape="1">
            <a:gsLst>
              <a:gs pos="0">
                <a:srgbClr val="E58D52">
                  <a:alpha val="8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473320" y="4076699"/>
            <a:ext cx="169444" cy="188342"/>
          </a:xfrm>
          <a:prstGeom prst="ellipse">
            <a:avLst/>
          </a:prstGeom>
          <a:gradFill flip="none" rotWithShape="1">
            <a:gsLst>
              <a:gs pos="0">
                <a:srgbClr val="E58D52">
                  <a:alpha val="4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830221" y="3794377"/>
            <a:ext cx="228810" cy="254327"/>
          </a:xfrm>
          <a:prstGeom prst="ellipse">
            <a:avLst/>
          </a:prstGeom>
          <a:gradFill flip="none" rotWithShape="1">
            <a:gsLst>
              <a:gs pos="0">
                <a:srgbClr val="E2C700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723961" y="3779274"/>
            <a:ext cx="155250" cy="172564"/>
          </a:xfrm>
          <a:prstGeom prst="ellipse">
            <a:avLst/>
          </a:prstGeom>
          <a:gradFill flip="none" rotWithShape="1">
            <a:gsLst>
              <a:gs pos="0">
                <a:srgbClr val="E2C700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070" y="620395"/>
            <a:ext cx="492061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/>
              <a:t>病例：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王某，男，</a:t>
            </a:r>
            <a:r>
              <a:rPr lang="en-US" altLang="zh-CN" sz="2400" b="1"/>
              <a:t>6</a:t>
            </a:r>
            <a:r>
              <a:rPr lang="zh-CN" altLang="en-US" sz="2400" b="1"/>
              <a:t>4岁，咳嗽，咳痰10年，伴活动后气短3年。吸咽30余年。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体检：双肺叩过清音，可闻及干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湿性罗音。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X线胸片：肺纹理增粗、紊乱。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诊断：慢性阻塞性肺疾病</a:t>
            </a:r>
            <a:endParaRPr lang="zh-CN" altLang="en-US" sz="2400" b="1"/>
          </a:p>
        </p:txBody>
      </p:sp>
      <p:pic>
        <p:nvPicPr>
          <p:cNvPr id="3" name="http://photo-static-api.fotomore.com/creative/vcg/400/new/VCG211316149525.jpg" descr="&amp;pky280_sjzg_VCG211316149525&amp;2&amp;src_toppic_inpsrchzd1&amp;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090" y="1484630"/>
            <a:ext cx="3728720" cy="5124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0425" y="620395"/>
            <a:ext cx="2232660" cy="6908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dist"/>
            <a:r>
              <a:rPr lang="zh-CN" altLang="en-US" sz="3200" b="1" i="1">
                <a:solidFill>
                  <a:srgbClr val="C00000"/>
                </a:solidFill>
              </a:rPr>
              <a:t>走进临床</a:t>
            </a:r>
            <a:endParaRPr lang="zh-CN" altLang="en-US" sz="32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内容占位符 2"/>
          <p:cNvSpPr>
            <a:spLocks noGrp="1"/>
          </p:cNvSpPr>
          <p:nvPr>
            <p:ph idx="1"/>
          </p:nvPr>
        </p:nvSpPr>
        <p:spPr>
          <a:xfrm>
            <a:off x="323850" y="1268730"/>
            <a:ext cx="8496300" cy="5062855"/>
          </a:xfrm>
        </p:spPr>
        <p:txBody>
          <a:bodyPr wrap="square" lIns="91440" tIns="45720" rIns="91440" bIns="45720" anchor="t" anchorCtr="0">
            <a:no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3603F1"/>
                </a:solidFill>
                <a:latin typeface="黑体" panose="02010609060101010101" pitchFamily="49" charset="-122"/>
              </a:rPr>
              <a:t>定义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：慢性阻塞性肺疾病（</a:t>
            </a: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chronic obstructive pulmonary disease,COPD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）是以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持续气流受限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为特征的可以预防和治疗的疾病，其气流受限多呈进行性发展，与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气道和肺组织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对香烟烟雾等有害气体或有害颗粒的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pitchFamily="49" charset="-122"/>
              </a:rPr>
              <a:t>异常慢性炎症反应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有关。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COPD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与慢性支气管炎及肺气肿相关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  <p:sp>
        <p:nvSpPr>
          <p:cNvPr id="22530" name="矩形 100"/>
          <p:cNvSpPr/>
          <p:nvPr/>
        </p:nvSpPr>
        <p:spPr>
          <a:xfrm flipH="1">
            <a:off x="0" y="500063"/>
            <a:ext cx="2195513" cy="723900"/>
          </a:xfrm>
          <a:prstGeom prst="rect">
            <a:avLst/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概述</a:t>
            </a:r>
            <a:endParaRPr lang="en-US" altLang="zh-CN" sz="3200" b="1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2531" name="KSO_Shape"/>
          <p:cNvSpPr/>
          <p:nvPr/>
        </p:nvSpPr>
        <p:spPr>
          <a:xfrm>
            <a:off x="2143125" y="142875"/>
            <a:ext cx="1312863" cy="965200"/>
          </a:xfrm>
          <a:custGeom>
            <a:avLst/>
            <a:gdLst/>
            <a:ahLst/>
            <a:cxnLst>
              <a:cxn ang="0">
                <a:pos x="10036" y="6"/>
              </a:cxn>
              <a:cxn ang="0">
                <a:pos x="10730" y="6"/>
              </a:cxn>
              <a:cxn ang="0">
                <a:pos x="11082" y="8"/>
              </a:cxn>
              <a:cxn ang="0">
                <a:pos x="10992" y="10"/>
              </a:cxn>
              <a:cxn ang="0">
                <a:pos x="10486" y="12"/>
              </a:cxn>
              <a:cxn ang="0">
                <a:pos x="9691" y="12"/>
              </a:cxn>
              <a:cxn ang="0">
                <a:pos x="8748" y="12"/>
              </a:cxn>
              <a:cxn ang="0">
                <a:pos x="7952" y="12"/>
              </a:cxn>
              <a:cxn ang="0">
                <a:pos x="7454" y="10"/>
              </a:cxn>
              <a:cxn ang="0">
                <a:pos x="7361" y="8"/>
              </a:cxn>
              <a:cxn ang="0">
                <a:pos x="7713" y="6"/>
              </a:cxn>
              <a:cxn ang="0">
                <a:pos x="8404" y="6"/>
              </a:cxn>
              <a:cxn ang="0">
                <a:pos x="9047" y="1"/>
              </a:cxn>
              <a:cxn ang="0">
                <a:pos x="8069" y="1"/>
              </a:cxn>
              <a:cxn ang="0">
                <a:pos x="7134" y="2"/>
              </a:cxn>
              <a:cxn ang="0">
                <a:pos x="6294" y="3"/>
              </a:cxn>
              <a:cxn ang="0">
                <a:pos x="5638" y="4"/>
              </a:cxn>
              <a:cxn ang="0">
                <a:pos x="5207" y="6"/>
              </a:cxn>
              <a:cxn ang="0">
                <a:pos x="5011" y="8"/>
              </a:cxn>
              <a:cxn ang="0">
                <a:pos x="5049" y="9"/>
              </a:cxn>
              <a:cxn ang="0">
                <a:pos x="5318" y="11"/>
              </a:cxn>
              <a:cxn ang="0">
                <a:pos x="5834" y="12"/>
              </a:cxn>
              <a:cxn ang="0">
                <a:pos x="6564" y="14"/>
              </a:cxn>
              <a:cxn ang="0">
                <a:pos x="7341" y="14"/>
              </a:cxn>
              <a:cxn ang="0">
                <a:pos x="8430" y="14"/>
              </a:cxn>
              <a:cxn ang="0">
                <a:pos x="9755" y="13"/>
              </a:cxn>
              <a:cxn ang="0">
                <a:pos x="10911" y="14"/>
              </a:cxn>
              <a:cxn ang="0">
                <a:pos x="11673" y="14"/>
              </a:cxn>
              <a:cxn ang="0">
                <a:pos x="12396" y="12"/>
              </a:cxn>
              <a:cxn ang="0">
                <a:pos x="12894" y="11"/>
              </a:cxn>
              <a:cxn ang="0">
                <a:pos x="13158" y="9"/>
              </a:cxn>
              <a:cxn ang="0">
                <a:pos x="13194" y="8"/>
              </a:cxn>
              <a:cxn ang="0">
                <a:pos x="12995" y="6"/>
              </a:cxn>
              <a:cxn ang="0">
                <a:pos x="12550" y="4"/>
              </a:cxn>
              <a:cxn ang="0">
                <a:pos x="11880" y="3"/>
              </a:cxn>
              <a:cxn ang="0">
                <a:pos x="11045" y="2"/>
              </a:cxn>
              <a:cxn ang="0">
                <a:pos x="10122" y="1"/>
              </a:cxn>
              <a:cxn ang="0">
                <a:pos x="9149" y="1"/>
              </a:cxn>
              <a:cxn ang="0">
                <a:pos x="9909" y="1"/>
              </a:cxn>
              <a:cxn ang="0">
                <a:pos x="10953" y="1"/>
              </a:cxn>
              <a:cxn ang="0">
                <a:pos x="11910" y="2"/>
              </a:cxn>
              <a:cxn ang="0">
                <a:pos x="12717" y="3"/>
              </a:cxn>
              <a:cxn ang="0">
                <a:pos x="13284" y="5"/>
              </a:cxn>
              <a:cxn ang="0">
                <a:pos x="13589" y="6"/>
              </a:cxn>
              <a:cxn ang="0">
                <a:pos x="13626" y="9"/>
              </a:cxn>
              <a:cxn ang="0">
                <a:pos x="13407" y="10"/>
              </a:cxn>
              <a:cxn ang="0">
                <a:pos x="12935" y="12"/>
              </a:cxn>
              <a:cxn ang="0">
                <a:pos x="12204" y="14"/>
              </a:cxn>
              <a:cxn ang="0">
                <a:pos x="11426" y="15"/>
              </a:cxn>
              <a:cxn ang="0">
                <a:pos x="11867" y="18"/>
              </a:cxn>
              <a:cxn ang="0">
                <a:pos x="6646" y="17"/>
              </a:cxn>
              <a:cxn ang="0">
                <a:pos x="6698" y="15"/>
              </a:cxn>
              <a:cxn ang="0">
                <a:pos x="4827" y="16"/>
              </a:cxn>
              <a:cxn ang="0">
                <a:pos x="5264" y="12"/>
              </a:cxn>
              <a:cxn ang="0">
                <a:pos x="4803" y="10"/>
              </a:cxn>
              <a:cxn ang="0">
                <a:pos x="4588" y="9"/>
              </a:cxn>
              <a:cxn ang="0">
                <a:pos x="4610" y="7"/>
              </a:cxn>
              <a:cxn ang="0">
                <a:pos x="4869" y="5"/>
              </a:cxn>
              <a:cxn ang="0">
                <a:pos x="5360" y="3"/>
              </a:cxn>
              <a:cxn ang="0">
                <a:pos x="6085" y="2"/>
              </a:cxn>
              <a:cxn ang="0">
                <a:pos x="7030" y="1"/>
              </a:cxn>
              <a:cxn ang="0">
                <a:pos x="8067" y="1"/>
              </a:cxn>
            </a:cxnLst>
            <a:pathLst>
              <a:path w="1587500" h="1489075">
                <a:moveTo>
                  <a:pt x="1073150" y="344487"/>
                </a:moveTo>
                <a:lnTo>
                  <a:pt x="1084279" y="345123"/>
                </a:lnTo>
                <a:lnTo>
                  <a:pt x="1095725" y="345759"/>
                </a:lnTo>
                <a:lnTo>
                  <a:pt x="1106536" y="347031"/>
                </a:lnTo>
                <a:lnTo>
                  <a:pt x="1117347" y="349256"/>
                </a:lnTo>
                <a:lnTo>
                  <a:pt x="1127839" y="351482"/>
                </a:lnTo>
                <a:lnTo>
                  <a:pt x="1138014" y="354344"/>
                </a:lnTo>
                <a:lnTo>
                  <a:pt x="1148189" y="358159"/>
                </a:lnTo>
                <a:lnTo>
                  <a:pt x="1158364" y="361975"/>
                </a:lnTo>
                <a:lnTo>
                  <a:pt x="1167902" y="366426"/>
                </a:lnTo>
                <a:lnTo>
                  <a:pt x="1177441" y="371196"/>
                </a:lnTo>
                <a:lnTo>
                  <a:pt x="1186980" y="376601"/>
                </a:lnTo>
                <a:lnTo>
                  <a:pt x="1195565" y="382006"/>
                </a:lnTo>
                <a:lnTo>
                  <a:pt x="1204150" y="388366"/>
                </a:lnTo>
                <a:lnTo>
                  <a:pt x="1212735" y="394725"/>
                </a:lnTo>
                <a:lnTo>
                  <a:pt x="1220366" y="401720"/>
                </a:lnTo>
                <a:lnTo>
                  <a:pt x="1227997" y="409033"/>
                </a:lnTo>
                <a:lnTo>
                  <a:pt x="1235310" y="416664"/>
                </a:lnTo>
                <a:lnTo>
                  <a:pt x="1241987" y="424613"/>
                </a:lnTo>
                <a:lnTo>
                  <a:pt x="1248664" y="432880"/>
                </a:lnTo>
                <a:lnTo>
                  <a:pt x="1254706" y="441147"/>
                </a:lnTo>
                <a:lnTo>
                  <a:pt x="1260429" y="450368"/>
                </a:lnTo>
                <a:lnTo>
                  <a:pt x="1265516" y="459271"/>
                </a:lnTo>
                <a:lnTo>
                  <a:pt x="1270604" y="468810"/>
                </a:lnTo>
                <a:lnTo>
                  <a:pt x="1275055" y="478667"/>
                </a:lnTo>
                <a:lnTo>
                  <a:pt x="1279189" y="488523"/>
                </a:lnTo>
                <a:lnTo>
                  <a:pt x="1282368" y="498698"/>
                </a:lnTo>
                <a:lnTo>
                  <a:pt x="1285230" y="509191"/>
                </a:lnTo>
                <a:lnTo>
                  <a:pt x="1287774" y="519683"/>
                </a:lnTo>
                <a:lnTo>
                  <a:pt x="1289681" y="530494"/>
                </a:lnTo>
                <a:lnTo>
                  <a:pt x="1290953" y="541623"/>
                </a:lnTo>
                <a:lnTo>
                  <a:pt x="1291907" y="552433"/>
                </a:lnTo>
                <a:lnTo>
                  <a:pt x="1292225" y="564198"/>
                </a:lnTo>
                <a:lnTo>
                  <a:pt x="1291907" y="575327"/>
                </a:lnTo>
                <a:lnTo>
                  <a:pt x="1290953" y="586137"/>
                </a:lnTo>
                <a:lnTo>
                  <a:pt x="1289681" y="597266"/>
                </a:lnTo>
                <a:lnTo>
                  <a:pt x="1287774" y="608077"/>
                </a:lnTo>
                <a:lnTo>
                  <a:pt x="1285230" y="618569"/>
                </a:lnTo>
                <a:lnTo>
                  <a:pt x="1282368" y="629062"/>
                </a:lnTo>
                <a:lnTo>
                  <a:pt x="1279189" y="639237"/>
                </a:lnTo>
                <a:lnTo>
                  <a:pt x="1275055" y="649094"/>
                </a:lnTo>
                <a:lnTo>
                  <a:pt x="1270604" y="658950"/>
                </a:lnTo>
                <a:lnTo>
                  <a:pt x="1265516" y="668489"/>
                </a:lnTo>
                <a:lnTo>
                  <a:pt x="1260429" y="677392"/>
                </a:lnTo>
                <a:lnTo>
                  <a:pt x="1254706" y="686613"/>
                </a:lnTo>
                <a:lnTo>
                  <a:pt x="1248664" y="694880"/>
                </a:lnTo>
                <a:lnTo>
                  <a:pt x="1241987" y="703147"/>
                </a:lnTo>
                <a:lnTo>
                  <a:pt x="1235310" y="711096"/>
                </a:lnTo>
                <a:lnTo>
                  <a:pt x="1227997" y="718727"/>
                </a:lnTo>
                <a:lnTo>
                  <a:pt x="1220366" y="726040"/>
                </a:lnTo>
                <a:lnTo>
                  <a:pt x="1212735" y="733035"/>
                </a:lnTo>
                <a:lnTo>
                  <a:pt x="1204150" y="739394"/>
                </a:lnTo>
                <a:lnTo>
                  <a:pt x="1195565" y="745436"/>
                </a:lnTo>
                <a:lnTo>
                  <a:pt x="1186980" y="751159"/>
                </a:lnTo>
                <a:lnTo>
                  <a:pt x="1177441" y="756564"/>
                </a:lnTo>
                <a:lnTo>
                  <a:pt x="1167902" y="761334"/>
                </a:lnTo>
                <a:lnTo>
                  <a:pt x="1158364" y="765785"/>
                </a:lnTo>
                <a:lnTo>
                  <a:pt x="1148189" y="769601"/>
                </a:lnTo>
                <a:lnTo>
                  <a:pt x="1138014" y="773098"/>
                </a:lnTo>
                <a:lnTo>
                  <a:pt x="1127839" y="775960"/>
                </a:lnTo>
                <a:lnTo>
                  <a:pt x="1117347" y="778504"/>
                </a:lnTo>
                <a:lnTo>
                  <a:pt x="1106536" y="780093"/>
                </a:lnTo>
                <a:lnTo>
                  <a:pt x="1095725" y="781683"/>
                </a:lnTo>
                <a:lnTo>
                  <a:pt x="1084279" y="782637"/>
                </a:lnTo>
                <a:lnTo>
                  <a:pt x="1073150" y="782637"/>
                </a:lnTo>
                <a:lnTo>
                  <a:pt x="1062021" y="782637"/>
                </a:lnTo>
                <a:lnTo>
                  <a:pt x="1050575" y="781683"/>
                </a:lnTo>
                <a:lnTo>
                  <a:pt x="1039764" y="780093"/>
                </a:lnTo>
                <a:lnTo>
                  <a:pt x="1028953" y="778504"/>
                </a:lnTo>
                <a:lnTo>
                  <a:pt x="1018143" y="775960"/>
                </a:lnTo>
                <a:lnTo>
                  <a:pt x="1007968" y="773098"/>
                </a:lnTo>
                <a:lnTo>
                  <a:pt x="997793" y="769601"/>
                </a:lnTo>
                <a:lnTo>
                  <a:pt x="987619" y="765785"/>
                </a:lnTo>
                <a:lnTo>
                  <a:pt x="978080" y="761334"/>
                </a:lnTo>
                <a:lnTo>
                  <a:pt x="968541" y="756564"/>
                </a:lnTo>
                <a:lnTo>
                  <a:pt x="959320" y="751159"/>
                </a:lnTo>
                <a:lnTo>
                  <a:pt x="950735" y="745436"/>
                </a:lnTo>
                <a:lnTo>
                  <a:pt x="941832" y="739394"/>
                </a:lnTo>
                <a:lnTo>
                  <a:pt x="933565" y="733035"/>
                </a:lnTo>
                <a:lnTo>
                  <a:pt x="925616" y="726040"/>
                </a:lnTo>
                <a:lnTo>
                  <a:pt x="918303" y="718727"/>
                </a:lnTo>
                <a:lnTo>
                  <a:pt x="910990" y="711096"/>
                </a:lnTo>
                <a:lnTo>
                  <a:pt x="904313" y="703147"/>
                </a:lnTo>
                <a:lnTo>
                  <a:pt x="897636" y="694880"/>
                </a:lnTo>
                <a:lnTo>
                  <a:pt x="891594" y="686613"/>
                </a:lnTo>
                <a:lnTo>
                  <a:pt x="885553" y="677392"/>
                </a:lnTo>
                <a:lnTo>
                  <a:pt x="880466" y="668489"/>
                </a:lnTo>
                <a:lnTo>
                  <a:pt x="875378" y="658950"/>
                </a:lnTo>
                <a:lnTo>
                  <a:pt x="871245" y="649094"/>
                </a:lnTo>
                <a:lnTo>
                  <a:pt x="867429" y="639237"/>
                </a:lnTo>
                <a:lnTo>
                  <a:pt x="863932" y="629062"/>
                </a:lnTo>
                <a:lnTo>
                  <a:pt x="861070" y="618569"/>
                </a:lnTo>
                <a:lnTo>
                  <a:pt x="858526" y="608077"/>
                </a:lnTo>
                <a:lnTo>
                  <a:pt x="856619" y="597266"/>
                </a:lnTo>
                <a:lnTo>
                  <a:pt x="855029" y="586137"/>
                </a:lnTo>
                <a:lnTo>
                  <a:pt x="854393" y="575327"/>
                </a:lnTo>
                <a:lnTo>
                  <a:pt x="854075" y="564198"/>
                </a:lnTo>
                <a:lnTo>
                  <a:pt x="854393" y="552433"/>
                </a:lnTo>
                <a:lnTo>
                  <a:pt x="855029" y="541623"/>
                </a:lnTo>
                <a:lnTo>
                  <a:pt x="856619" y="530494"/>
                </a:lnTo>
                <a:lnTo>
                  <a:pt x="858526" y="519683"/>
                </a:lnTo>
                <a:lnTo>
                  <a:pt x="861070" y="509191"/>
                </a:lnTo>
                <a:lnTo>
                  <a:pt x="863932" y="498698"/>
                </a:lnTo>
                <a:lnTo>
                  <a:pt x="867429" y="488523"/>
                </a:lnTo>
                <a:lnTo>
                  <a:pt x="871245" y="478667"/>
                </a:lnTo>
                <a:lnTo>
                  <a:pt x="875378" y="468810"/>
                </a:lnTo>
                <a:lnTo>
                  <a:pt x="880466" y="459271"/>
                </a:lnTo>
                <a:lnTo>
                  <a:pt x="885553" y="450368"/>
                </a:lnTo>
                <a:lnTo>
                  <a:pt x="891594" y="441147"/>
                </a:lnTo>
                <a:lnTo>
                  <a:pt x="897636" y="432880"/>
                </a:lnTo>
                <a:lnTo>
                  <a:pt x="904313" y="424613"/>
                </a:lnTo>
                <a:lnTo>
                  <a:pt x="910990" y="416664"/>
                </a:lnTo>
                <a:lnTo>
                  <a:pt x="918303" y="409033"/>
                </a:lnTo>
                <a:lnTo>
                  <a:pt x="925616" y="401720"/>
                </a:lnTo>
                <a:lnTo>
                  <a:pt x="933565" y="394725"/>
                </a:lnTo>
                <a:lnTo>
                  <a:pt x="941832" y="388366"/>
                </a:lnTo>
                <a:lnTo>
                  <a:pt x="950735" y="382006"/>
                </a:lnTo>
                <a:lnTo>
                  <a:pt x="959320" y="376601"/>
                </a:lnTo>
                <a:lnTo>
                  <a:pt x="968541" y="371196"/>
                </a:lnTo>
                <a:lnTo>
                  <a:pt x="978080" y="366426"/>
                </a:lnTo>
                <a:lnTo>
                  <a:pt x="987619" y="361975"/>
                </a:lnTo>
                <a:lnTo>
                  <a:pt x="997793" y="358159"/>
                </a:lnTo>
                <a:lnTo>
                  <a:pt x="1007968" y="354344"/>
                </a:lnTo>
                <a:lnTo>
                  <a:pt x="1018143" y="351482"/>
                </a:lnTo>
                <a:lnTo>
                  <a:pt x="1028953" y="349256"/>
                </a:lnTo>
                <a:lnTo>
                  <a:pt x="1039764" y="347031"/>
                </a:lnTo>
                <a:lnTo>
                  <a:pt x="1050575" y="345759"/>
                </a:lnTo>
                <a:lnTo>
                  <a:pt x="1062021" y="345123"/>
                </a:lnTo>
                <a:lnTo>
                  <a:pt x="1073150" y="344487"/>
                </a:lnTo>
                <a:close/>
                <a:moveTo>
                  <a:pt x="1052940" y="50493"/>
                </a:moveTo>
                <a:lnTo>
                  <a:pt x="1041202" y="50811"/>
                </a:lnTo>
                <a:lnTo>
                  <a:pt x="1030098" y="51128"/>
                </a:lnTo>
                <a:lnTo>
                  <a:pt x="1018360" y="52081"/>
                </a:lnTo>
                <a:lnTo>
                  <a:pt x="1006939" y="53351"/>
                </a:lnTo>
                <a:lnTo>
                  <a:pt x="995519" y="54304"/>
                </a:lnTo>
                <a:lnTo>
                  <a:pt x="984098" y="56210"/>
                </a:lnTo>
                <a:lnTo>
                  <a:pt x="972677" y="58115"/>
                </a:lnTo>
                <a:lnTo>
                  <a:pt x="961573" y="60338"/>
                </a:lnTo>
                <a:lnTo>
                  <a:pt x="950470" y="62878"/>
                </a:lnTo>
                <a:lnTo>
                  <a:pt x="939049" y="65737"/>
                </a:lnTo>
                <a:lnTo>
                  <a:pt x="927945" y="68595"/>
                </a:lnTo>
                <a:lnTo>
                  <a:pt x="916524" y="71770"/>
                </a:lnTo>
                <a:lnTo>
                  <a:pt x="905738" y="75581"/>
                </a:lnTo>
                <a:lnTo>
                  <a:pt x="894634" y="79392"/>
                </a:lnTo>
                <a:lnTo>
                  <a:pt x="883531" y="83520"/>
                </a:lnTo>
                <a:lnTo>
                  <a:pt x="872744" y="88284"/>
                </a:lnTo>
                <a:lnTo>
                  <a:pt x="862275" y="92730"/>
                </a:lnTo>
                <a:lnTo>
                  <a:pt x="851489" y="97493"/>
                </a:lnTo>
                <a:lnTo>
                  <a:pt x="841020" y="102892"/>
                </a:lnTo>
                <a:lnTo>
                  <a:pt x="830233" y="108608"/>
                </a:lnTo>
                <a:lnTo>
                  <a:pt x="820081" y="114324"/>
                </a:lnTo>
                <a:lnTo>
                  <a:pt x="809612" y="120358"/>
                </a:lnTo>
                <a:lnTo>
                  <a:pt x="799460" y="127027"/>
                </a:lnTo>
                <a:lnTo>
                  <a:pt x="789626" y="133379"/>
                </a:lnTo>
                <a:lnTo>
                  <a:pt x="779474" y="140365"/>
                </a:lnTo>
                <a:lnTo>
                  <a:pt x="770274" y="147669"/>
                </a:lnTo>
                <a:lnTo>
                  <a:pt x="760439" y="155291"/>
                </a:lnTo>
                <a:lnTo>
                  <a:pt x="750922" y="162912"/>
                </a:lnTo>
                <a:lnTo>
                  <a:pt x="741722" y="171169"/>
                </a:lnTo>
                <a:lnTo>
                  <a:pt x="732522" y="179426"/>
                </a:lnTo>
                <a:lnTo>
                  <a:pt x="723956" y="188000"/>
                </a:lnTo>
                <a:lnTo>
                  <a:pt x="715073" y="196574"/>
                </a:lnTo>
                <a:lnTo>
                  <a:pt x="706825" y="205466"/>
                </a:lnTo>
                <a:lnTo>
                  <a:pt x="698893" y="214358"/>
                </a:lnTo>
                <a:lnTo>
                  <a:pt x="691280" y="223568"/>
                </a:lnTo>
                <a:lnTo>
                  <a:pt x="683666" y="232777"/>
                </a:lnTo>
                <a:lnTo>
                  <a:pt x="676369" y="242304"/>
                </a:lnTo>
                <a:lnTo>
                  <a:pt x="669390" y="252149"/>
                </a:lnTo>
                <a:lnTo>
                  <a:pt x="662410" y="261993"/>
                </a:lnTo>
                <a:lnTo>
                  <a:pt x="656065" y="271838"/>
                </a:lnTo>
                <a:lnTo>
                  <a:pt x="649720" y="281683"/>
                </a:lnTo>
                <a:lnTo>
                  <a:pt x="644010" y="291845"/>
                </a:lnTo>
                <a:lnTo>
                  <a:pt x="638299" y="302325"/>
                </a:lnTo>
                <a:lnTo>
                  <a:pt x="632906" y="312487"/>
                </a:lnTo>
                <a:lnTo>
                  <a:pt x="627830" y="322966"/>
                </a:lnTo>
                <a:lnTo>
                  <a:pt x="623072" y="333446"/>
                </a:lnTo>
                <a:lnTo>
                  <a:pt x="618313" y="344243"/>
                </a:lnTo>
                <a:lnTo>
                  <a:pt x="613871" y="354723"/>
                </a:lnTo>
                <a:lnTo>
                  <a:pt x="610064" y="365838"/>
                </a:lnTo>
                <a:lnTo>
                  <a:pt x="605940" y="376635"/>
                </a:lnTo>
                <a:lnTo>
                  <a:pt x="602768" y="387750"/>
                </a:lnTo>
                <a:lnTo>
                  <a:pt x="599595" y="398865"/>
                </a:lnTo>
                <a:lnTo>
                  <a:pt x="596740" y="409980"/>
                </a:lnTo>
                <a:lnTo>
                  <a:pt x="593568" y="421095"/>
                </a:lnTo>
                <a:lnTo>
                  <a:pt x="591030" y="432527"/>
                </a:lnTo>
                <a:lnTo>
                  <a:pt x="589126" y="443642"/>
                </a:lnTo>
                <a:lnTo>
                  <a:pt x="587223" y="455075"/>
                </a:lnTo>
                <a:lnTo>
                  <a:pt x="585636" y="466507"/>
                </a:lnTo>
                <a:lnTo>
                  <a:pt x="584368" y="477939"/>
                </a:lnTo>
                <a:lnTo>
                  <a:pt x="583098" y="489372"/>
                </a:lnTo>
                <a:lnTo>
                  <a:pt x="582464" y="500804"/>
                </a:lnTo>
                <a:lnTo>
                  <a:pt x="581830" y="512237"/>
                </a:lnTo>
                <a:lnTo>
                  <a:pt x="581830" y="523669"/>
                </a:lnTo>
                <a:lnTo>
                  <a:pt x="581830" y="535102"/>
                </a:lnTo>
                <a:lnTo>
                  <a:pt x="581830" y="546852"/>
                </a:lnTo>
                <a:lnTo>
                  <a:pt x="582464" y="557967"/>
                </a:lnTo>
                <a:lnTo>
                  <a:pt x="583098" y="569717"/>
                </a:lnTo>
                <a:lnTo>
                  <a:pt x="584368" y="581149"/>
                </a:lnTo>
                <a:lnTo>
                  <a:pt x="585636" y="592581"/>
                </a:lnTo>
                <a:lnTo>
                  <a:pt x="587540" y="604014"/>
                </a:lnTo>
                <a:lnTo>
                  <a:pt x="589443" y="615446"/>
                </a:lnTo>
                <a:lnTo>
                  <a:pt x="591664" y="626561"/>
                </a:lnTo>
                <a:lnTo>
                  <a:pt x="594202" y="637994"/>
                </a:lnTo>
                <a:lnTo>
                  <a:pt x="597057" y="649108"/>
                </a:lnTo>
                <a:lnTo>
                  <a:pt x="599913" y="660541"/>
                </a:lnTo>
                <a:lnTo>
                  <a:pt x="603085" y="671656"/>
                </a:lnTo>
                <a:lnTo>
                  <a:pt x="606575" y="682453"/>
                </a:lnTo>
                <a:lnTo>
                  <a:pt x="610699" y="693886"/>
                </a:lnTo>
                <a:lnTo>
                  <a:pt x="614823" y="704683"/>
                </a:lnTo>
                <a:lnTo>
                  <a:pt x="618947" y="715480"/>
                </a:lnTo>
                <a:lnTo>
                  <a:pt x="623706" y="725960"/>
                </a:lnTo>
                <a:lnTo>
                  <a:pt x="628782" y="737075"/>
                </a:lnTo>
                <a:lnTo>
                  <a:pt x="634175" y="747554"/>
                </a:lnTo>
                <a:lnTo>
                  <a:pt x="639568" y="758034"/>
                </a:lnTo>
                <a:lnTo>
                  <a:pt x="645596" y="768196"/>
                </a:lnTo>
                <a:lnTo>
                  <a:pt x="651624" y="778676"/>
                </a:lnTo>
                <a:lnTo>
                  <a:pt x="657969" y="788838"/>
                </a:lnTo>
                <a:lnTo>
                  <a:pt x="664631" y="798683"/>
                </a:lnTo>
                <a:lnTo>
                  <a:pt x="671610" y="808845"/>
                </a:lnTo>
                <a:lnTo>
                  <a:pt x="678907" y="818372"/>
                </a:lnTo>
                <a:lnTo>
                  <a:pt x="686521" y="827899"/>
                </a:lnTo>
                <a:lnTo>
                  <a:pt x="694135" y="837426"/>
                </a:lnTo>
                <a:lnTo>
                  <a:pt x="702066" y="846953"/>
                </a:lnTo>
                <a:lnTo>
                  <a:pt x="710314" y="855845"/>
                </a:lnTo>
                <a:lnTo>
                  <a:pt x="719197" y="864737"/>
                </a:lnTo>
                <a:lnTo>
                  <a:pt x="727763" y="873311"/>
                </a:lnTo>
                <a:lnTo>
                  <a:pt x="736646" y="881886"/>
                </a:lnTo>
                <a:lnTo>
                  <a:pt x="745529" y="889825"/>
                </a:lnTo>
                <a:lnTo>
                  <a:pt x="754729" y="897446"/>
                </a:lnTo>
                <a:lnTo>
                  <a:pt x="763929" y="905068"/>
                </a:lnTo>
                <a:lnTo>
                  <a:pt x="773446" y="912372"/>
                </a:lnTo>
                <a:lnTo>
                  <a:pt x="782964" y="919359"/>
                </a:lnTo>
                <a:lnTo>
                  <a:pt x="792798" y="926028"/>
                </a:lnTo>
                <a:lnTo>
                  <a:pt x="802316" y="932696"/>
                </a:lnTo>
                <a:lnTo>
                  <a:pt x="812468" y="938730"/>
                </a:lnTo>
                <a:lnTo>
                  <a:pt x="822619" y="944446"/>
                </a:lnTo>
                <a:lnTo>
                  <a:pt x="832771" y="950480"/>
                </a:lnTo>
                <a:lnTo>
                  <a:pt x="840816" y="954506"/>
                </a:lnTo>
                <a:lnTo>
                  <a:pt x="844150" y="950744"/>
                </a:lnTo>
                <a:lnTo>
                  <a:pt x="854300" y="939650"/>
                </a:lnTo>
                <a:lnTo>
                  <a:pt x="865084" y="929507"/>
                </a:lnTo>
                <a:lnTo>
                  <a:pt x="876502" y="919680"/>
                </a:lnTo>
                <a:lnTo>
                  <a:pt x="887920" y="910805"/>
                </a:lnTo>
                <a:lnTo>
                  <a:pt x="900290" y="901930"/>
                </a:lnTo>
                <a:lnTo>
                  <a:pt x="912660" y="894005"/>
                </a:lnTo>
                <a:lnTo>
                  <a:pt x="925664" y="886398"/>
                </a:lnTo>
                <a:lnTo>
                  <a:pt x="938986" y="879742"/>
                </a:lnTo>
                <a:lnTo>
                  <a:pt x="952941" y="873402"/>
                </a:lnTo>
                <a:lnTo>
                  <a:pt x="966580" y="868014"/>
                </a:lnTo>
                <a:lnTo>
                  <a:pt x="981170" y="863259"/>
                </a:lnTo>
                <a:lnTo>
                  <a:pt x="996077" y="858821"/>
                </a:lnTo>
                <a:lnTo>
                  <a:pt x="1010667" y="855652"/>
                </a:lnTo>
                <a:lnTo>
                  <a:pt x="1025891" y="852799"/>
                </a:lnTo>
                <a:lnTo>
                  <a:pt x="1041750" y="850897"/>
                </a:lnTo>
                <a:lnTo>
                  <a:pt x="1057292" y="849629"/>
                </a:lnTo>
                <a:lnTo>
                  <a:pt x="1073150" y="849312"/>
                </a:lnTo>
                <a:lnTo>
                  <a:pt x="1089009" y="849629"/>
                </a:lnTo>
                <a:lnTo>
                  <a:pt x="1104551" y="850897"/>
                </a:lnTo>
                <a:lnTo>
                  <a:pt x="1120092" y="852799"/>
                </a:lnTo>
                <a:lnTo>
                  <a:pt x="1135317" y="855652"/>
                </a:lnTo>
                <a:lnTo>
                  <a:pt x="1150224" y="858821"/>
                </a:lnTo>
                <a:lnTo>
                  <a:pt x="1165131" y="863259"/>
                </a:lnTo>
                <a:lnTo>
                  <a:pt x="1179721" y="868014"/>
                </a:lnTo>
                <a:lnTo>
                  <a:pt x="1193360" y="873402"/>
                </a:lnTo>
                <a:lnTo>
                  <a:pt x="1207315" y="879742"/>
                </a:lnTo>
                <a:lnTo>
                  <a:pt x="1220637" y="886398"/>
                </a:lnTo>
                <a:lnTo>
                  <a:pt x="1233641" y="894005"/>
                </a:lnTo>
                <a:lnTo>
                  <a:pt x="1246011" y="901930"/>
                </a:lnTo>
                <a:lnTo>
                  <a:pt x="1258381" y="910805"/>
                </a:lnTo>
                <a:lnTo>
                  <a:pt x="1269799" y="919680"/>
                </a:lnTo>
                <a:lnTo>
                  <a:pt x="1281217" y="929507"/>
                </a:lnTo>
                <a:lnTo>
                  <a:pt x="1292001" y="939650"/>
                </a:lnTo>
                <a:lnTo>
                  <a:pt x="1296444" y="944506"/>
                </a:lnTo>
                <a:lnTo>
                  <a:pt x="1298806" y="943176"/>
                </a:lnTo>
                <a:lnTo>
                  <a:pt x="1308958" y="936825"/>
                </a:lnTo>
                <a:lnTo>
                  <a:pt x="1319110" y="930791"/>
                </a:lnTo>
                <a:lnTo>
                  <a:pt x="1329262" y="923805"/>
                </a:lnTo>
                <a:lnTo>
                  <a:pt x="1338779" y="916818"/>
                </a:lnTo>
                <a:lnTo>
                  <a:pt x="1348614" y="909832"/>
                </a:lnTo>
                <a:lnTo>
                  <a:pt x="1358448" y="902528"/>
                </a:lnTo>
                <a:lnTo>
                  <a:pt x="1367966" y="894588"/>
                </a:lnTo>
                <a:lnTo>
                  <a:pt x="1376848" y="886332"/>
                </a:lnTo>
                <a:lnTo>
                  <a:pt x="1386366" y="878075"/>
                </a:lnTo>
                <a:lnTo>
                  <a:pt x="1395249" y="869500"/>
                </a:lnTo>
                <a:lnTo>
                  <a:pt x="1403814" y="860926"/>
                </a:lnTo>
                <a:lnTo>
                  <a:pt x="1411746" y="852034"/>
                </a:lnTo>
                <a:lnTo>
                  <a:pt x="1419994" y="842825"/>
                </a:lnTo>
                <a:lnTo>
                  <a:pt x="1427608" y="833933"/>
                </a:lnTo>
                <a:lnTo>
                  <a:pt x="1435222" y="824406"/>
                </a:lnTo>
                <a:lnTo>
                  <a:pt x="1442518" y="814879"/>
                </a:lnTo>
                <a:lnTo>
                  <a:pt x="1449498" y="805669"/>
                </a:lnTo>
                <a:lnTo>
                  <a:pt x="1456477" y="795825"/>
                </a:lnTo>
                <a:lnTo>
                  <a:pt x="1462822" y="785980"/>
                </a:lnTo>
                <a:lnTo>
                  <a:pt x="1469167" y="775818"/>
                </a:lnTo>
                <a:lnTo>
                  <a:pt x="1474878" y="765656"/>
                </a:lnTo>
                <a:lnTo>
                  <a:pt x="1480588" y="755494"/>
                </a:lnTo>
                <a:lnTo>
                  <a:pt x="1485664" y="745014"/>
                </a:lnTo>
                <a:lnTo>
                  <a:pt x="1491057" y="734534"/>
                </a:lnTo>
                <a:lnTo>
                  <a:pt x="1495816" y="723737"/>
                </a:lnTo>
                <a:lnTo>
                  <a:pt x="1500574" y="713257"/>
                </a:lnTo>
                <a:lnTo>
                  <a:pt x="1505016" y="702460"/>
                </a:lnTo>
                <a:lnTo>
                  <a:pt x="1508823" y="691663"/>
                </a:lnTo>
                <a:lnTo>
                  <a:pt x="1512630" y="680865"/>
                </a:lnTo>
                <a:lnTo>
                  <a:pt x="1516120" y="669750"/>
                </a:lnTo>
                <a:lnTo>
                  <a:pt x="1519292" y="658636"/>
                </a:lnTo>
                <a:lnTo>
                  <a:pt x="1522464" y="647203"/>
                </a:lnTo>
                <a:lnTo>
                  <a:pt x="1525320" y="636406"/>
                </a:lnTo>
                <a:lnTo>
                  <a:pt x="1527540" y="625291"/>
                </a:lnTo>
                <a:lnTo>
                  <a:pt x="1529444" y="613541"/>
                </a:lnTo>
                <a:lnTo>
                  <a:pt x="1531347" y="602426"/>
                </a:lnTo>
                <a:lnTo>
                  <a:pt x="1533251" y="590994"/>
                </a:lnTo>
                <a:lnTo>
                  <a:pt x="1534520" y="579561"/>
                </a:lnTo>
                <a:lnTo>
                  <a:pt x="1535789" y="568129"/>
                </a:lnTo>
                <a:lnTo>
                  <a:pt x="1536423" y="556696"/>
                </a:lnTo>
                <a:lnTo>
                  <a:pt x="1536741" y="545264"/>
                </a:lnTo>
                <a:lnTo>
                  <a:pt x="1537058" y="533831"/>
                </a:lnTo>
                <a:lnTo>
                  <a:pt x="1537058" y="522081"/>
                </a:lnTo>
                <a:lnTo>
                  <a:pt x="1536741" y="510967"/>
                </a:lnTo>
                <a:lnTo>
                  <a:pt x="1536423" y="499217"/>
                </a:lnTo>
                <a:lnTo>
                  <a:pt x="1535472" y="487784"/>
                </a:lnTo>
                <a:lnTo>
                  <a:pt x="1534203" y="476352"/>
                </a:lnTo>
                <a:lnTo>
                  <a:pt x="1532934" y="464919"/>
                </a:lnTo>
                <a:lnTo>
                  <a:pt x="1531347" y="453487"/>
                </a:lnTo>
                <a:lnTo>
                  <a:pt x="1529444" y="442054"/>
                </a:lnTo>
                <a:lnTo>
                  <a:pt x="1526906" y="430622"/>
                </a:lnTo>
                <a:lnTo>
                  <a:pt x="1525002" y="419507"/>
                </a:lnTo>
                <a:lnTo>
                  <a:pt x="1521830" y="408075"/>
                </a:lnTo>
                <a:lnTo>
                  <a:pt x="1518975" y="396960"/>
                </a:lnTo>
                <a:lnTo>
                  <a:pt x="1515485" y="386162"/>
                </a:lnTo>
                <a:lnTo>
                  <a:pt x="1512313" y="374730"/>
                </a:lnTo>
                <a:lnTo>
                  <a:pt x="1508188" y="363933"/>
                </a:lnTo>
                <a:lnTo>
                  <a:pt x="1503747" y="353135"/>
                </a:lnTo>
                <a:lnTo>
                  <a:pt x="1499623" y="342021"/>
                </a:lnTo>
                <a:lnTo>
                  <a:pt x="1494864" y="331223"/>
                </a:lnTo>
                <a:lnTo>
                  <a:pt x="1490105" y="320743"/>
                </a:lnTo>
                <a:lnTo>
                  <a:pt x="1484712" y="309946"/>
                </a:lnTo>
                <a:lnTo>
                  <a:pt x="1479319" y="299784"/>
                </a:lnTo>
                <a:lnTo>
                  <a:pt x="1473291" y="289304"/>
                </a:lnTo>
                <a:lnTo>
                  <a:pt x="1467264" y="279142"/>
                </a:lnTo>
                <a:lnTo>
                  <a:pt x="1460602" y="268980"/>
                </a:lnTo>
                <a:lnTo>
                  <a:pt x="1454257" y="258818"/>
                </a:lnTo>
                <a:lnTo>
                  <a:pt x="1447277" y="248973"/>
                </a:lnTo>
                <a:lnTo>
                  <a:pt x="1439980" y="239129"/>
                </a:lnTo>
                <a:lnTo>
                  <a:pt x="1432367" y="229601"/>
                </a:lnTo>
                <a:lnTo>
                  <a:pt x="1424753" y="220074"/>
                </a:lnTo>
                <a:lnTo>
                  <a:pt x="1416504" y="210865"/>
                </a:lnTo>
                <a:lnTo>
                  <a:pt x="1408256" y="201656"/>
                </a:lnTo>
                <a:lnTo>
                  <a:pt x="1399690" y="192764"/>
                </a:lnTo>
                <a:lnTo>
                  <a:pt x="1391125" y="184189"/>
                </a:lnTo>
                <a:lnTo>
                  <a:pt x="1382559" y="175933"/>
                </a:lnTo>
                <a:lnTo>
                  <a:pt x="1373359" y="167993"/>
                </a:lnTo>
                <a:lnTo>
                  <a:pt x="1364159" y="160054"/>
                </a:lnTo>
                <a:lnTo>
                  <a:pt x="1354958" y="152433"/>
                </a:lnTo>
                <a:lnTo>
                  <a:pt x="1345441" y="145128"/>
                </a:lnTo>
                <a:lnTo>
                  <a:pt x="1335606" y="138142"/>
                </a:lnTo>
                <a:lnTo>
                  <a:pt x="1325772" y="131473"/>
                </a:lnTo>
                <a:lnTo>
                  <a:pt x="1315937" y="125122"/>
                </a:lnTo>
                <a:lnTo>
                  <a:pt x="1306420" y="119088"/>
                </a:lnTo>
                <a:lnTo>
                  <a:pt x="1296268" y="112737"/>
                </a:lnTo>
                <a:lnTo>
                  <a:pt x="1285482" y="107338"/>
                </a:lnTo>
                <a:lnTo>
                  <a:pt x="1275330" y="101939"/>
                </a:lnTo>
                <a:lnTo>
                  <a:pt x="1264861" y="96541"/>
                </a:lnTo>
                <a:lnTo>
                  <a:pt x="1254392" y="91777"/>
                </a:lnTo>
                <a:lnTo>
                  <a:pt x="1243605" y="87014"/>
                </a:lnTo>
                <a:lnTo>
                  <a:pt x="1233136" y="82568"/>
                </a:lnTo>
                <a:lnTo>
                  <a:pt x="1222350" y="78757"/>
                </a:lnTo>
                <a:lnTo>
                  <a:pt x="1211246" y="74946"/>
                </a:lnTo>
                <a:lnTo>
                  <a:pt x="1200142" y="71453"/>
                </a:lnTo>
                <a:lnTo>
                  <a:pt x="1189356" y="68277"/>
                </a:lnTo>
                <a:lnTo>
                  <a:pt x="1177935" y="65419"/>
                </a:lnTo>
                <a:lnTo>
                  <a:pt x="1166832" y="62243"/>
                </a:lnTo>
                <a:lnTo>
                  <a:pt x="1155411" y="60338"/>
                </a:lnTo>
                <a:lnTo>
                  <a:pt x="1144307" y="58115"/>
                </a:lnTo>
                <a:lnTo>
                  <a:pt x="1132886" y="56210"/>
                </a:lnTo>
                <a:lnTo>
                  <a:pt x="1121465" y="54304"/>
                </a:lnTo>
                <a:lnTo>
                  <a:pt x="1110044" y="53034"/>
                </a:lnTo>
                <a:lnTo>
                  <a:pt x="1098624" y="51764"/>
                </a:lnTo>
                <a:lnTo>
                  <a:pt x="1087203" y="51128"/>
                </a:lnTo>
                <a:lnTo>
                  <a:pt x="1075782" y="50811"/>
                </a:lnTo>
                <a:lnTo>
                  <a:pt x="1064678" y="50493"/>
                </a:lnTo>
                <a:lnTo>
                  <a:pt x="1052940" y="50493"/>
                </a:lnTo>
                <a:close/>
                <a:moveTo>
                  <a:pt x="1052306" y="0"/>
                </a:moveTo>
                <a:lnTo>
                  <a:pt x="1064996" y="0"/>
                </a:lnTo>
                <a:lnTo>
                  <a:pt x="1077685" y="0"/>
                </a:lnTo>
                <a:lnTo>
                  <a:pt x="1090375" y="635"/>
                </a:lnTo>
                <a:lnTo>
                  <a:pt x="1103065" y="1905"/>
                </a:lnTo>
                <a:lnTo>
                  <a:pt x="1115755" y="2858"/>
                </a:lnTo>
                <a:lnTo>
                  <a:pt x="1128445" y="4446"/>
                </a:lnTo>
                <a:lnTo>
                  <a:pt x="1140500" y="6034"/>
                </a:lnTo>
                <a:lnTo>
                  <a:pt x="1153190" y="8257"/>
                </a:lnTo>
                <a:lnTo>
                  <a:pt x="1165562" y="10480"/>
                </a:lnTo>
                <a:lnTo>
                  <a:pt x="1177935" y="13338"/>
                </a:lnTo>
                <a:lnTo>
                  <a:pt x="1190308" y="16196"/>
                </a:lnTo>
                <a:lnTo>
                  <a:pt x="1202680" y="19689"/>
                </a:lnTo>
                <a:lnTo>
                  <a:pt x="1215053" y="23182"/>
                </a:lnTo>
                <a:lnTo>
                  <a:pt x="1227426" y="27311"/>
                </a:lnTo>
                <a:lnTo>
                  <a:pt x="1239164" y="31122"/>
                </a:lnTo>
                <a:lnTo>
                  <a:pt x="1251219" y="35885"/>
                </a:lnTo>
                <a:lnTo>
                  <a:pt x="1263274" y="40649"/>
                </a:lnTo>
                <a:lnTo>
                  <a:pt x="1274695" y="45730"/>
                </a:lnTo>
                <a:lnTo>
                  <a:pt x="1286433" y="51128"/>
                </a:lnTo>
                <a:lnTo>
                  <a:pt x="1297854" y="56527"/>
                </a:lnTo>
                <a:lnTo>
                  <a:pt x="1309592" y="62878"/>
                </a:lnTo>
                <a:lnTo>
                  <a:pt x="1320696" y="68912"/>
                </a:lnTo>
                <a:lnTo>
                  <a:pt x="1332117" y="75581"/>
                </a:lnTo>
                <a:lnTo>
                  <a:pt x="1343220" y="82250"/>
                </a:lnTo>
                <a:lnTo>
                  <a:pt x="1354007" y="89554"/>
                </a:lnTo>
                <a:lnTo>
                  <a:pt x="1364793" y="96858"/>
                </a:lnTo>
                <a:lnTo>
                  <a:pt x="1375580" y="104797"/>
                </a:lnTo>
                <a:lnTo>
                  <a:pt x="1386049" y="112737"/>
                </a:lnTo>
                <a:lnTo>
                  <a:pt x="1396200" y="121311"/>
                </a:lnTo>
                <a:lnTo>
                  <a:pt x="1406352" y="129885"/>
                </a:lnTo>
                <a:lnTo>
                  <a:pt x="1416187" y="138460"/>
                </a:lnTo>
                <a:lnTo>
                  <a:pt x="1426022" y="147987"/>
                </a:lnTo>
                <a:lnTo>
                  <a:pt x="1435539" y="157514"/>
                </a:lnTo>
                <a:lnTo>
                  <a:pt x="1445056" y="167358"/>
                </a:lnTo>
                <a:lnTo>
                  <a:pt x="1454257" y="176885"/>
                </a:lnTo>
                <a:lnTo>
                  <a:pt x="1463140" y="187683"/>
                </a:lnTo>
                <a:lnTo>
                  <a:pt x="1472022" y="198162"/>
                </a:lnTo>
                <a:lnTo>
                  <a:pt x="1479954" y="208642"/>
                </a:lnTo>
                <a:lnTo>
                  <a:pt x="1487885" y="219439"/>
                </a:lnTo>
                <a:lnTo>
                  <a:pt x="1495816" y="230237"/>
                </a:lnTo>
                <a:lnTo>
                  <a:pt x="1503112" y="241669"/>
                </a:lnTo>
                <a:lnTo>
                  <a:pt x="1510409" y="252466"/>
                </a:lnTo>
                <a:lnTo>
                  <a:pt x="1516754" y="264216"/>
                </a:lnTo>
                <a:lnTo>
                  <a:pt x="1523416" y="275331"/>
                </a:lnTo>
                <a:lnTo>
                  <a:pt x="1529444" y="287081"/>
                </a:lnTo>
                <a:lnTo>
                  <a:pt x="1535472" y="298514"/>
                </a:lnTo>
                <a:lnTo>
                  <a:pt x="1540865" y="310581"/>
                </a:lnTo>
                <a:lnTo>
                  <a:pt x="1545941" y="322649"/>
                </a:lnTo>
                <a:lnTo>
                  <a:pt x="1551017" y="334399"/>
                </a:lnTo>
                <a:lnTo>
                  <a:pt x="1555775" y="346466"/>
                </a:lnTo>
                <a:lnTo>
                  <a:pt x="1559582" y="358852"/>
                </a:lnTo>
                <a:lnTo>
                  <a:pt x="1563706" y="370919"/>
                </a:lnTo>
                <a:lnTo>
                  <a:pt x="1567514" y="383304"/>
                </a:lnTo>
                <a:lnTo>
                  <a:pt x="1571003" y="395372"/>
                </a:lnTo>
                <a:lnTo>
                  <a:pt x="1573858" y="408075"/>
                </a:lnTo>
                <a:lnTo>
                  <a:pt x="1576714" y="420460"/>
                </a:lnTo>
                <a:lnTo>
                  <a:pt x="1579252" y="433162"/>
                </a:lnTo>
                <a:lnTo>
                  <a:pt x="1581472" y="445548"/>
                </a:lnTo>
                <a:lnTo>
                  <a:pt x="1583058" y="458250"/>
                </a:lnTo>
                <a:lnTo>
                  <a:pt x="1584645" y="470953"/>
                </a:lnTo>
                <a:lnTo>
                  <a:pt x="1585596" y="483656"/>
                </a:lnTo>
                <a:lnTo>
                  <a:pt x="1586866" y="496358"/>
                </a:lnTo>
                <a:lnTo>
                  <a:pt x="1587183" y="509061"/>
                </a:lnTo>
                <a:lnTo>
                  <a:pt x="1587500" y="521764"/>
                </a:lnTo>
                <a:lnTo>
                  <a:pt x="1587500" y="534467"/>
                </a:lnTo>
                <a:lnTo>
                  <a:pt x="1587500" y="547169"/>
                </a:lnTo>
                <a:lnTo>
                  <a:pt x="1586866" y="559554"/>
                </a:lnTo>
                <a:lnTo>
                  <a:pt x="1585596" y="572257"/>
                </a:lnTo>
                <a:lnTo>
                  <a:pt x="1584645" y="584960"/>
                </a:lnTo>
                <a:lnTo>
                  <a:pt x="1583058" y="597663"/>
                </a:lnTo>
                <a:lnTo>
                  <a:pt x="1581472" y="610365"/>
                </a:lnTo>
                <a:lnTo>
                  <a:pt x="1579252" y="622750"/>
                </a:lnTo>
                <a:lnTo>
                  <a:pt x="1577031" y="635136"/>
                </a:lnTo>
                <a:lnTo>
                  <a:pt x="1574176" y="647838"/>
                </a:lnTo>
                <a:lnTo>
                  <a:pt x="1571320" y="659906"/>
                </a:lnTo>
                <a:lnTo>
                  <a:pt x="1567831" y="672291"/>
                </a:lnTo>
                <a:lnTo>
                  <a:pt x="1564341" y="684359"/>
                </a:lnTo>
                <a:lnTo>
                  <a:pt x="1560217" y="696744"/>
                </a:lnTo>
                <a:lnTo>
                  <a:pt x="1556410" y="708494"/>
                </a:lnTo>
                <a:lnTo>
                  <a:pt x="1551651" y="720561"/>
                </a:lnTo>
                <a:lnTo>
                  <a:pt x="1546892" y="732629"/>
                </a:lnTo>
                <a:lnTo>
                  <a:pt x="1541816" y="744696"/>
                </a:lnTo>
                <a:lnTo>
                  <a:pt x="1536423" y="756129"/>
                </a:lnTo>
                <a:lnTo>
                  <a:pt x="1531030" y="767879"/>
                </a:lnTo>
                <a:lnTo>
                  <a:pt x="1525002" y="778994"/>
                </a:lnTo>
                <a:lnTo>
                  <a:pt x="1518658" y="790426"/>
                </a:lnTo>
                <a:lnTo>
                  <a:pt x="1512313" y="801541"/>
                </a:lnTo>
                <a:lnTo>
                  <a:pt x="1505333" y="812656"/>
                </a:lnTo>
                <a:lnTo>
                  <a:pt x="1498037" y="823771"/>
                </a:lnTo>
                <a:lnTo>
                  <a:pt x="1490740" y="834568"/>
                </a:lnTo>
                <a:lnTo>
                  <a:pt x="1482809" y="845048"/>
                </a:lnTo>
                <a:lnTo>
                  <a:pt x="1474878" y="855528"/>
                </a:lnTo>
                <a:lnTo>
                  <a:pt x="1466629" y="865690"/>
                </a:lnTo>
                <a:lnTo>
                  <a:pt x="1457746" y="875852"/>
                </a:lnTo>
                <a:lnTo>
                  <a:pt x="1449181" y="886014"/>
                </a:lnTo>
                <a:lnTo>
                  <a:pt x="1439663" y="895859"/>
                </a:lnTo>
                <a:lnTo>
                  <a:pt x="1430146" y="905386"/>
                </a:lnTo>
                <a:lnTo>
                  <a:pt x="1420311" y="914913"/>
                </a:lnTo>
                <a:lnTo>
                  <a:pt x="1410159" y="923805"/>
                </a:lnTo>
                <a:lnTo>
                  <a:pt x="1400642" y="932696"/>
                </a:lnTo>
                <a:lnTo>
                  <a:pt x="1390807" y="940953"/>
                </a:lnTo>
                <a:lnTo>
                  <a:pt x="1380656" y="948892"/>
                </a:lnTo>
                <a:lnTo>
                  <a:pt x="1370186" y="956514"/>
                </a:lnTo>
                <a:lnTo>
                  <a:pt x="1359717" y="964136"/>
                </a:lnTo>
                <a:lnTo>
                  <a:pt x="1348931" y="971122"/>
                </a:lnTo>
                <a:lnTo>
                  <a:pt x="1338462" y="977791"/>
                </a:lnTo>
                <a:lnTo>
                  <a:pt x="1328514" y="983941"/>
                </a:lnTo>
                <a:lnTo>
                  <a:pt x="1329745" y="985611"/>
                </a:lnTo>
                <a:lnTo>
                  <a:pt x="1337674" y="997973"/>
                </a:lnTo>
                <a:lnTo>
                  <a:pt x="1345286" y="1010969"/>
                </a:lnTo>
                <a:lnTo>
                  <a:pt x="1352264" y="1024599"/>
                </a:lnTo>
                <a:lnTo>
                  <a:pt x="1358291" y="1038229"/>
                </a:lnTo>
                <a:lnTo>
                  <a:pt x="1363682" y="1052493"/>
                </a:lnTo>
                <a:lnTo>
                  <a:pt x="1368757" y="1066440"/>
                </a:lnTo>
                <a:lnTo>
                  <a:pt x="1372881" y="1081337"/>
                </a:lnTo>
                <a:lnTo>
                  <a:pt x="1376370" y="1096235"/>
                </a:lnTo>
                <a:lnTo>
                  <a:pt x="1378907" y="1111450"/>
                </a:lnTo>
                <a:lnTo>
                  <a:pt x="1381127" y="1126982"/>
                </a:lnTo>
                <a:lnTo>
                  <a:pt x="1382396" y="1142514"/>
                </a:lnTo>
                <a:lnTo>
                  <a:pt x="1382713" y="1158362"/>
                </a:lnTo>
                <a:lnTo>
                  <a:pt x="1382713" y="1423987"/>
                </a:lnTo>
                <a:lnTo>
                  <a:pt x="763588" y="1423987"/>
                </a:lnTo>
                <a:lnTo>
                  <a:pt x="763588" y="1158362"/>
                </a:lnTo>
                <a:lnTo>
                  <a:pt x="763905" y="1142514"/>
                </a:lnTo>
                <a:lnTo>
                  <a:pt x="765174" y="1126982"/>
                </a:lnTo>
                <a:lnTo>
                  <a:pt x="767394" y="1111450"/>
                </a:lnTo>
                <a:lnTo>
                  <a:pt x="769931" y="1096235"/>
                </a:lnTo>
                <a:lnTo>
                  <a:pt x="773420" y="1081337"/>
                </a:lnTo>
                <a:lnTo>
                  <a:pt x="777544" y="1066440"/>
                </a:lnTo>
                <a:lnTo>
                  <a:pt x="782618" y="1052493"/>
                </a:lnTo>
                <a:lnTo>
                  <a:pt x="788010" y="1038229"/>
                </a:lnTo>
                <a:lnTo>
                  <a:pt x="794037" y="1024599"/>
                </a:lnTo>
                <a:lnTo>
                  <a:pt x="801015" y="1010969"/>
                </a:lnTo>
                <a:lnTo>
                  <a:pt x="808627" y="997973"/>
                </a:lnTo>
                <a:lnTo>
                  <a:pt x="810606" y="994888"/>
                </a:lnTo>
                <a:lnTo>
                  <a:pt x="801047" y="989541"/>
                </a:lnTo>
                <a:lnTo>
                  <a:pt x="790260" y="983507"/>
                </a:lnTo>
                <a:lnTo>
                  <a:pt x="779474" y="976838"/>
                </a:lnTo>
                <a:lnTo>
                  <a:pt x="769005" y="970169"/>
                </a:lnTo>
                <a:lnTo>
                  <a:pt x="758853" y="963183"/>
                </a:lnTo>
                <a:lnTo>
                  <a:pt x="748384" y="955879"/>
                </a:lnTo>
                <a:lnTo>
                  <a:pt x="738232" y="948257"/>
                </a:lnTo>
                <a:lnTo>
                  <a:pt x="728397" y="940636"/>
                </a:lnTo>
                <a:lnTo>
                  <a:pt x="718880" y="932061"/>
                </a:lnTo>
                <a:lnTo>
                  <a:pt x="709045" y="923805"/>
                </a:lnTo>
                <a:lnTo>
                  <a:pt x="699528" y="915548"/>
                </a:lnTo>
                <a:lnTo>
                  <a:pt x="690328" y="906338"/>
                </a:lnTo>
                <a:lnTo>
                  <a:pt x="561843" y="1020663"/>
                </a:lnTo>
                <a:lnTo>
                  <a:pt x="610699" y="1075919"/>
                </a:lnTo>
                <a:lnTo>
                  <a:pt x="145933" y="1489075"/>
                </a:lnTo>
                <a:lnTo>
                  <a:pt x="0" y="1324575"/>
                </a:lnTo>
                <a:lnTo>
                  <a:pt x="464131" y="911102"/>
                </a:lnTo>
                <a:lnTo>
                  <a:pt x="513304" y="966041"/>
                </a:lnTo>
                <a:lnTo>
                  <a:pt x="641472" y="851717"/>
                </a:lnTo>
                <a:lnTo>
                  <a:pt x="633858" y="841555"/>
                </a:lnTo>
                <a:lnTo>
                  <a:pt x="626244" y="831075"/>
                </a:lnTo>
                <a:lnTo>
                  <a:pt x="619265" y="820277"/>
                </a:lnTo>
                <a:lnTo>
                  <a:pt x="612602" y="809798"/>
                </a:lnTo>
                <a:lnTo>
                  <a:pt x="605623" y="799000"/>
                </a:lnTo>
                <a:lnTo>
                  <a:pt x="599595" y="788203"/>
                </a:lnTo>
                <a:lnTo>
                  <a:pt x="593250" y="776771"/>
                </a:lnTo>
                <a:lnTo>
                  <a:pt x="587540" y="765973"/>
                </a:lnTo>
                <a:lnTo>
                  <a:pt x="582147" y="754859"/>
                </a:lnTo>
                <a:lnTo>
                  <a:pt x="577071" y="743109"/>
                </a:lnTo>
                <a:lnTo>
                  <a:pt x="571995" y="731994"/>
                </a:lnTo>
                <a:lnTo>
                  <a:pt x="567553" y="720244"/>
                </a:lnTo>
                <a:lnTo>
                  <a:pt x="563112" y="708494"/>
                </a:lnTo>
                <a:lnTo>
                  <a:pt x="558988" y="697061"/>
                </a:lnTo>
                <a:lnTo>
                  <a:pt x="555181" y="685311"/>
                </a:lnTo>
                <a:lnTo>
                  <a:pt x="551691" y="673561"/>
                </a:lnTo>
                <a:lnTo>
                  <a:pt x="548519" y="661811"/>
                </a:lnTo>
                <a:lnTo>
                  <a:pt x="545346" y="649744"/>
                </a:lnTo>
                <a:lnTo>
                  <a:pt x="542808" y="637994"/>
                </a:lnTo>
                <a:lnTo>
                  <a:pt x="540270" y="625926"/>
                </a:lnTo>
                <a:lnTo>
                  <a:pt x="538367" y="613858"/>
                </a:lnTo>
                <a:lnTo>
                  <a:pt x="536463" y="602108"/>
                </a:lnTo>
                <a:lnTo>
                  <a:pt x="534877" y="589723"/>
                </a:lnTo>
                <a:lnTo>
                  <a:pt x="533925" y="577656"/>
                </a:lnTo>
                <a:lnTo>
                  <a:pt x="532656" y="565588"/>
                </a:lnTo>
                <a:lnTo>
                  <a:pt x="532022" y="553203"/>
                </a:lnTo>
                <a:lnTo>
                  <a:pt x="531705" y="541453"/>
                </a:lnTo>
                <a:lnTo>
                  <a:pt x="531387" y="529068"/>
                </a:lnTo>
                <a:lnTo>
                  <a:pt x="531705" y="517000"/>
                </a:lnTo>
                <a:lnTo>
                  <a:pt x="532022" y="504615"/>
                </a:lnTo>
                <a:lnTo>
                  <a:pt x="532656" y="492865"/>
                </a:lnTo>
                <a:lnTo>
                  <a:pt x="533608" y="480480"/>
                </a:lnTo>
                <a:lnTo>
                  <a:pt x="534877" y="468412"/>
                </a:lnTo>
                <a:lnTo>
                  <a:pt x="536463" y="456345"/>
                </a:lnTo>
                <a:lnTo>
                  <a:pt x="538367" y="444595"/>
                </a:lnTo>
                <a:lnTo>
                  <a:pt x="539953" y="432527"/>
                </a:lnTo>
                <a:lnTo>
                  <a:pt x="542491" y="420460"/>
                </a:lnTo>
                <a:lnTo>
                  <a:pt x="545029" y="408710"/>
                </a:lnTo>
                <a:lnTo>
                  <a:pt x="547884" y="396642"/>
                </a:lnTo>
                <a:lnTo>
                  <a:pt x="551374" y="384892"/>
                </a:lnTo>
                <a:lnTo>
                  <a:pt x="554546" y="373460"/>
                </a:lnTo>
                <a:lnTo>
                  <a:pt x="558036" y="361710"/>
                </a:lnTo>
                <a:lnTo>
                  <a:pt x="562160" y="350277"/>
                </a:lnTo>
                <a:lnTo>
                  <a:pt x="566602" y="338527"/>
                </a:lnTo>
                <a:lnTo>
                  <a:pt x="570726" y="327412"/>
                </a:lnTo>
                <a:lnTo>
                  <a:pt x="575802" y="315980"/>
                </a:lnTo>
                <a:lnTo>
                  <a:pt x="580878" y="304865"/>
                </a:lnTo>
                <a:lnTo>
                  <a:pt x="585954" y="293433"/>
                </a:lnTo>
                <a:lnTo>
                  <a:pt x="591981" y="282635"/>
                </a:lnTo>
                <a:lnTo>
                  <a:pt x="597692" y="271838"/>
                </a:lnTo>
                <a:lnTo>
                  <a:pt x="603720" y="260723"/>
                </a:lnTo>
                <a:lnTo>
                  <a:pt x="610382" y="250243"/>
                </a:lnTo>
                <a:lnTo>
                  <a:pt x="616727" y="239764"/>
                </a:lnTo>
                <a:lnTo>
                  <a:pt x="623706" y="229284"/>
                </a:lnTo>
                <a:lnTo>
                  <a:pt x="631003" y="219122"/>
                </a:lnTo>
                <a:lnTo>
                  <a:pt x="638617" y="208960"/>
                </a:lnTo>
                <a:lnTo>
                  <a:pt x="646230" y="198797"/>
                </a:lnTo>
                <a:lnTo>
                  <a:pt x="654479" y="188953"/>
                </a:lnTo>
                <a:lnTo>
                  <a:pt x="663045" y="179108"/>
                </a:lnTo>
                <a:lnTo>
                  <a:pt x="671293" y="169899"/>
                </a:lnTo>
                <a:lnTo>
                  <a:pt x="680176" y="160372"/>
                </a:lnTo>
                <a:lnTo>
                  <a:pt x="689376" y="151162"/>
                </a:lnTo>
                <a:lnTo>
                  <a:pt x="698893" y="142270"/>
                </a:lnTo>
                <a:lnTo>
                  <a:pt x="708094" y="133379"/>
                </a:lnTo>
                <a:lnTo>
                  <a:pt x="718880" y="124487"/>
                </a:lnTo>
                <a:lnTo>
                  <a:pt x="729349" y="116230"/>
                </a:lnTo>
                <a:lnTo>
                  <a:pt x="739818" y="107655"/>
                </a:lnTo>
                <a:lnTo>
                  <a:pt x="750604" y="99716"/>
                </a:lnTo>
                <a:lnTo>
                  <a:pt x="761391" y="91777"/>
                </a:lnTo>
                <a:lnTo>
                  <a:pt x="772494" y="84473"/>
                </a:lnTo>
                <a:lnTo>
                  <a:pt x="783598" y="77487"/>
                </a:lnTo>
                <a:lnTo>
                  <a:pt x="794702" y="70818"/>
                </a:lnTo>
                <a:lnTo>
                  <a:pt x="806440" y="64149"/>
                </a:lnTo>
                <a:lnTo>
                  <a:pt x="818178" y="58115"/>
                </a:lnTo>
                <a:lnTo>
                  <a:pt x="829599" y="52081"/>
                </a:lnTo>
                <a:lnTo>
                  <a:pt x="841654" y="46682"/>
                </a:lnTo>
                <a:lnTo>
                  <a:pt x="853075" y="41601"/>
                </a:lnTo>
                <a:lnTo>
                  <a:pt x="865448" y="36520"/>
                </a:lnTo>
                <a:lnTo>
                  <a:pt x="877503" y="31757"/>
                </a:lnTo>
                <a:lnTo>
                  <a:pt x="889558" y="27946"/>
                </a:lnTo>
                <a:lnTo>
                  <a:pt x="901931" y="23818"/>
                </a:lnTo>
                <a:lnTo>
                  <a:pt x="913986" y="20324"/>
                </a:lnTo>
                <a:lnTo>
                  <a:pt x="926359" y="16514"/>
                </a:lnTo>
                <a:lnTo>
                  <a:pt x="938732" y="13655"/>
                </a:lnTo>
                <a:lnTo>
                  <a:pt x="951421" y="10797"/>
                </a:lnTo>
                <a:lnTo>
                  <a:pt x="963794" y="8257"/>
                </a:lnTo>
                <a:lnTo>
                  <a:pt x="976484" y="6351"/>
                </a:lnTo>
                <a:lnTo>
                  <a:pt x="989174" y="4446"/>
                </a:lnTo>
                <a:lnTo>
                  <a:pt x="1001546" y="2858"/>
                </a:lnTo>
                <a:lnTo>
                  <a:pt x="1014236" y="1905"/>
                </a:lnTo>
                <a:lnTo>
                  <a:pt x="1026926" y="635"/>
                </a:lnTo>
                <a:lnTo>
                  <a:pt x="1039616" y="318"/>
                </a:lnTo>
                <a:lnTo>
                  <a:pt x="1052306" y="0"/>
                </a:lnTo>
                <a:close/>
              </a:path>
            </a:pathLst>
          </a:custGeom>
          <a:solidFill>
            <a:srgbClr val="A2454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100"/>
          <p:cNvSpPr/>
          <p:nvPr/>
        </p:nvSpPr>
        <p:spPr>
          <a:xfrm flipH="1">
            <a:off x="0" y="404813"/>
            <a:ext cx="2195513" cy="723900"/>
          </a:xfrm>
          <a:prstGeom prst="rect">
            <a:avLst/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临床表现</a:t>
            </a:r>
            <a:endParaRPr lang="en-US" altLang="zh-CN" sz="3200" b="1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8674" name="KSO_Shape"/>
          <p:cNvSpPr/>
          <p:nvPr/>
        </p:nvSpPr>
        <p:spPr>
          <a:xfrm>
            <a:off x="2143125" y="142875"/>
            <a:ext cx="1312863" cy="965200"/>
          </a:xfrm>
          <a:custGeom>
            <a:avLst/>
            <a:gdLst/>
            <a:ahLst/>
            <a:cxnLst>
              <a:cxn ang="0">
                <a:pos x="10036" y="6"/>
              </a:cxn>
              <a:cxn ang="0">
                <a:pos x="10730" y="6"/>
              </a:cxn>
              <a:cxn ang="0">
                <a:pos x="11082" y="8"/>
              </a:cxn>
              <a:cxn ang="0">
                <a:pos x="10992" y="10"/>
              </a:cxn>
              <a:cxn ang="0">
                <a:pos x="10486" y="12"/>
              </a:cxn>
              <a:cxn ang="0">
                <a:pos x="9691" y="12"/>
              </a:cxn>
              <a:cxn ang="0">
                <a:pos x="8748" y="12"/>
              </a:cxn>
              <a:cxn ang="0">
                <a:pos x="7952" y="12"/>
              </a:cxn>
              <a:cxn ang="0">
                <a:pos x="7454" y="10"/>
              </a:cxn>
              <a:cxn ang="0">
                <a:pos x="7361" y="8"/>
              </a:cxn>
              <a:cxn ang="0">
                <a:pos x="7713" y="6"/>
              </a:cxn>
              <a:cxn ang="0">
                <a:pos x="8404" y="6"/>
              </a:cxn>
              <a:cxn ang="0">
                <a:pos x="9047" y="1"/>
              </a:cxn>
              <a:cxn ang="0">
                <a:pos x="8069" y="1"/>
              </a:cxn>
              <a:cxn ang="0">
                <a:pos x="7134" y="2"/>
              </a:cxn>
              <a:cxn ang="0">
                <a:pos x="6294" y="3"/>
              </a:cxn>
              <a:cxn ang="0">
                <a:pos x="5638" y="4"/>
              </a:cxn>
              <a:cxn ang="0">
                <a:pos x="5207" y="6"/>
              </a:cxn>
              <a:cxn ang="0">
                <a:pos x="5011" y="8"/>
              </a:cxn>
              <a:cxn ang="0">
                <a:pos x="5049" y="9"/>
              </a:cxn>
              <a:cxn ang="0">
                <a:pos x="5318" y="11"/>
              </a:cxn>
              <a:cxn ang="0">
                <a:pos x="5834" y="12"/>
              </a:cxn>
              <a:cxn ang="0">
                <a:pos x="6564" y="14"/>
              </a:cxn>
              <a:cxn ang="0">
                <a:pos x="7341" y="14"/>
              </a:cxn>
              <a:cxn ang="0">
                <a:pos x="8430" y="14"/>
              </a:cxn>
              <a:cxn ang="0">
                <a:pos x="9755" y="13"/>
              </a:cxn>
              <a:cxn ang="0">
                <a:pos x="10911" y="14"/>
              </a:cxn>
              <a:cxn ang="0">
                <a:pos x="11673" y="14"/>
              </a:cxn>
              <a:cxn ang="0">
                <a:pos x="12396" y="12"/>
              </a:cxn>
              <a:cxn ang="0">
                <a:pos x="12894" y="11"/>
              </a:cxn>
              <a:cxn ang="0">
                <a:pos x="13158" y="9"/>
              </a:cxn>
              <a:cxn ang="0">
                <a:pos x="13194" y="8"/>
              </a:cxn>
              <a:cxn ang="0">
                <a:pos x="12995" y="6"/>
              </a:cxn>
              <a:cxn ang="0">
                <a:pos x="12550" y="4"/>
              </a:cxn>
              <a:cxn ang="0">
                <a:pos x="11880" y="3"/>
              </a:cxn>
              <a:cxn ang="0">
                <a:pos x="11045" y="2"/>
              </a:cxn>
              <a:cxn ang="0">
                <a:pos x="10122" y="1"/>
              </a:cxn>
              <a:cxn ang="0">
                <a:pos x="9149" y="1"/>
              </a:cxn>
              <a:cxn ang="0">
                <a:pos x="9909" y="1"/>
              </a:cxn>
              <a:cxn ang="0">
                <a:pos x="10953" y="1"/>
              </a:cxn>
              <a:cxn ang="0">
                <a:pos x="11910" y="2"/>
              </a:cxn>
              <a:cxn ang="0">
                <a:pos x="12717" y="3"/>
              </a:cxn>
              <a:cxn ang="0">
                <a:pos x="13284" y="5"/>
              </a:cxn>
              <a:cxn ang="0">
                <a:pos x="13589" y="6"/>
              </a:cxn>
              <a:cxn ang="0">
                <a:pos x="13626" y="9"/>
              </a:cxn>
              <a:cxn ang="0">
                <a:pos x="13407" y="10"/>
              </a:cxn>
              <a:cxn ang="0">
                <a:pos x="12935" y="12"/>
              </a:cxn>
              <a:cxn ang="0">
                <a:pos x="12204" y="14"/>
              </a:cxn>
              <a:cxn ang="0">
                <a:pos x="11426" y="15"/>
              </a:cxn>
              <a:cxn ang="0">
                <a:pos x="11867" y="18"/>
              </a:cxn>
              <a:cxn ang="0">
                <a:pos x="6646" y="17"/>
              </a:cxn>
              <a:cxn ang="0">
                <a:pos x="6698" y="15"/>
              </a:cxn>
              <a:cxn ang="0">
                <a:pos x="4827" y="16"/>
              </a:cxn>
              <a:cxn ang="0">
                <a:pos x="5264" y="12"/>
              </a:cxn>
              <a:cxn ang="0">
                <a:pos x="4803" y="10"/>
              </a:cxn>
              <a:cxn ang="0">
                <a:pos x="4588" y="9"/>
              </a:cxn>
              <a:cxn ang="0">
                <a:pos x="4610" y="7"/>
              </a:cxn>
              <a:cxn ang="0">
                <a:pos x="4869" y="5"/>
              </a:cxn>
              <a:cxn ang="0">
                <a:pos x="5360" y="3"/>
              </a:cxn>
              <a:cxn ang="0">
                <a:pos x="6085" y="2"/>
              </a:cxn>
              <a:cxn ang="0">
                <a:pos x="7030" y="1"/>
              </a:cxn>
              <a:cxn ang="0">
                <a:pos x="8067" y="1"/>
              </a:cxn>
            </a:cxnLst>
            <a:pathLst>
              <a:path w="1587500" h="1489075">
                <a:moveTo>
                  <a:pt x="1073150" y="344487"/>
                </a:moveTo>
                <a:lnTo>
                  <a:pt x="1084279" y="345123"/>
                </a:lnTo>
                <a:lnTo>
                  <a:pt x="1095725" y="345759"/>
                </a:lnTo>
                <a:lnTo>
                  <a:pt x="1106536" y="347031"/>
                </a:lnTo>
                <a:lnTo>
                  <a:pt x="1117347" y="349256"/>
                </a:lnTo>
                <a:lnTo>
                  <a:pt x="1127839" y="351482"/>
                </a:lnTo>
                <a:lnTo>
                  <a:pt x="1138014" y="354344"/>
                </a:lnTo>
                <a:lnTo>
                  <a:pt x="1148189" y="358159"/>
                </a:lnTo>
                <a:lnTo>
                  <a:pt x="1158364" y="361975"/>
                </a:lnTo>
                <a:lnTo>
                  <a:pt x="1167902" y="366426"/>
                </a:lnTo>
                <a:lnTo>
                  <a:pt x="1177441" y="371196"/>
                </a:lnTo>
                <a:lnTo>
                  <a:pt x="1186980" y="376601"/>
                </a:lnTo>
                <a:lnTo>
                  <a:pt x="1195565" y="382006"/>
                </a:lnTo>
                <a:lnTo>
                  <a:pt x="1204150" y="388366"/>
                </a:lnTo>
                <a:lnTo>
                  <a:pt x="1212735" y="394725"/>
                </a:lnTo>
                <a:lnTo>
                  <a:pt x="1220366" y="401720"/>
                </a:lnTo>
                <a:lnTo>
                  <a:pt x="1227997" y="409033"/>
                </a:lnTo>
                <a:lnTo>
                  <a:pt x="1235310" y="416664"/>
                </a:lnTo>
                <a:lnTo>
                  <a:pt x="1241987" y="424613"/>
                </a:lnTo>
                <a:lnTo>
                  <a:pt x="1248664" y="432880"/>
                </a:lnTo>
                <a:lnTo>
                  <a:pt x="1254706" y="441147"/>
                </a:lnTo>
                <a:lnTo>
                  <a:pt x="1260429" y="450368"/>
                </a:lnTo>
                <a:lnTo>
                  <a:pt x="1265516" y="459271"/>
                </a:lnTo>
                <a:lnTo>
                  <a:pt x="1270604" y="468810"/>
                </a:lnTo>
                <a:lnTo>
                  <a:pt x="1275055" y="478667"/>
                </a:lnTo>
                <a:lnTo>
                  <a:pt x="1279189" y="488523"/>
                </a:lnTo>
                <a:lnTo>
                  <a:pt x="1282368" y="498698"/>
                </a:lnTo>
                <a:lnTo>
                  <a:pt x="1285230" y="509191"/>
                </a:lnTo>
                <a:lnTo>
                  <a:pt x="1287774" y="519683"/>
                </a:lnTo>
                <a:lnTo>
                  <a:pt x="1289681" y="530494"/>
                </a:lnTo>
                <a:lnTo>
                  <a:pt x="1290953" y="541623"/>
                </a:lnTo>
                <a:lnTo>
                  <a:pt x="1291907" y="552433"/>
                </a:lnTo>
                <a:lnTo>
                  <a:pt x="1292225" y="564198"/>
                </a:lnTo>
                <a:lnTo>
                  <a:pt x="1291907" y="575327"/>
                </a:lnTo>
                <a:lnTo>
                  <a:pt x="1290953" y="586137"/>
                </a:lnTo>
                <a:lnTo>
                  <a:pt x="1289681" y="597266"/>
                </a:lnTo>
                <a:lnTo>
                  <a:pt x="1287774" y="608077"/>
                </a:lnTo>
                <a:lnTo>
                  <a:pt x="1285230" y="618569"/>
                </a:lnTo>
                <a:lnTo>
                  <a:pt x="1282368" y="629062"/>
                </a:lnTo>
                <a:lnTo>
                  <a:pt x="1279189" y="639237"/>
                </a:lnTo>
                <a:lnTo>
                  <a:pt x="1275055" y="649094"/>
                </a:lnTo>
                <a:lnTo>
                  <a:pt x="1270604" y="658950"/>
                </a:lnTo>
                <a:lnTo>
                  <a:pt x="1265516" y="668489"/>
                </a:lnTo>
                <a:lnTo>
                  <a:pt x="1260429" y="677392"/>
                </a:lnTo>
                <a:lnTo>
                  <a:pt x="1254706" y="686613"/>
                </a:lnTo>
                <a:lnTo>
                  <a:pt x="1248664" y="694880"/>
                </a:lnTo>
                <a:lnTo>
                  <a:pt x="1241987" y="703147"/>
                </a:lnTo>
                <a:lnTo>
                  <a:pt x="1235310" y="711096"/>
                </a:lnTo>
                <a:lnTo>
                  <a:pt x="1227997" y="718727"/>
                </a:lnTo>
                <a:lnTo>
                  <a:pt x="1220366" y="726040"/>
                </a:lnTo>
                <a:lnTo>
                  <a:pt x="1212735" y="733035"/>
                </a:lnTo>
                <a:lnTo>
                  <a:pt x="1204150" y="739394"/>
                </a:lnTo>
                <a:lnTo>
                  <a:pt x="1195565" y="745436"/>
                </a:lnTo>
                <a:lnTo>
                  <a:pt x="1186980" y="751159"/>
                </a:lnTo>
                <a:lnTo>
                  <a:pt x="1177441" y="756564"/>
                </a:lnTo>
                <a:lnTo>
                  <a:pt x="1167902" y="761334"/>
                </a:lnTo>
                <a:lnTo>
                  <a:pt x="1158364" y="765785"/>
                </a:lnTo>
                <a:lnTo>
                  <a:pt x="1148189" y="769601"/>
                </a:lnTo>
                <a:lnTo>
                  <a:pt x="1138014" y="773098"/>
                </a:lnTo>
                <a:lnTo>
                  <a:pt x="1127839" y="775960"/>
                </a:lnTo>
                <a:lnTo>
                  <a:pt x="1117347" y="778504"/>
                </a:lnTo>
                <a:lnTo>
                  <a:pt x="1106536" y="780093"/>
                </a:lnTo>
                <a:lnTo>
                  <a:pt x="1095725" y="781683"/>
                </a:lnTo>
                <a:lnTo>
                  <a:pt x="1084279" y="782637"/>
                </a:lnTo>
                <a:lnTo>
                  <a:pt x="1073150" y="782637"/>
                </a:lnTo>
                <a:lnTo>
                  <a:pt x="1062021" y="782637"/>
                </a:lnTo>
                <a:lnTo>
                  <a:pt x="1050575" y="781683"/>
                </a:lnTo>
                <a:lnTo>
                  <a:pt x="1039764" y="780093"/>
                </a:lnTo>
                <a:lnTo>
                  <a:pt x="1028953" y="778504"/>
                </a:lnTo>
                <a:lnTo>
                  <a:pt x="1018143" y="775960"/>
                </a:lnTo>
                <a:lnTo>
                  <a:pt x="1007968" y="773098"/>
                </a:lnTo>
                <a:lnTo>
                  <a:pt x="997793" y="769601"/>
                </a:lnTo>
                <a:lnTo>
                  <a:pt x="987619" y="765785"/>
                </a:lnTo>
                <a:lnTo>
                  <a:pt x="978080" y="761334"/>
                </a:lnTo>
                <a:lnTo>
                  <a:pt x="968541" y="756564"/>
                </a:lnTo>
                <a:lnTo>
                  <a:pt x="959320" y="751159"/>
                </a:lnTo>
                <a:lnTo>
                  <a:pt x="950735" y="745436"/>
                </a:lnTo>
                <a:lnTo>
                  <a:pt x="941832" y="739394"/>
                </a:lnTo>
                <a:lnTo>
                  <a:pt x="933565" y="733035"/>
                </a:lnTo>
                <a:lnTo>
                  <a:pt x="925616" y="726040"/>
                </a:lnTo>
                <a:lnTo>
                  <a:pt x="918303" y="718727"/>
                </a:lnTo>
                <a:lnTo>
                  <a:pt x="910990" y="711096"/>
                </a:lnTo>
                <a:lnTo>
                  <a:pt x="904313" y="703147"/>
                </a:lnTo>
                <a:lnTo>
                  <a:pt x="897636" y="694880"/>
                </a:lnTo>
                <a:lnTo>
                  <a:pt x="891594" y="686613"/>
                </a:lnTo>
                <a:lnTo>
                  <a:pt x="885553" y="677392"/>
                </a:lnTo>
                <a:lnTo>
                  <a:pt x="880466" y="668489"/>
                </a:lnTo>
                <a:lnTo>
                  <a:pt x="875378" y="658950"/>
                </a:lnTo>
                <a:lnTo>
                  <a:pt x="871245" y="649094"/>
                </a:lnTo>
                <a:lnTo>
                  <a:pt x="867429" y="639237"/>
                </a:lnTo>
                <a:lnTo>
                  <a:pt x="863932" y="629062"/>
                </a:lnTo>
                <a:lnTo>
                  <a:pt x="861070" y="618569"/>
                </a:lnTo>
                <a:lnTo>
                  <a:pt x="858526" y="608077"/>
                </a:lnTo>
                <a:lnTo>
                  <a:pt x="856619" y="597266"/>
                </a:lnTo>
                <a:lnTo>
                  <a:pt x="855029" y="586137"/>
                </a:lnTo>
                <a:lnTo>
                  <a:pt x="854393" y="575327"/>
                </a:lnTo>
                <a:lnTo>
                  <a:pt x="854075" y="564198"/>
                </a:lnTo>
                <a:lnTo>
                  <a:pt x="854393" y="552433"/>
                </a:lnTo>
                <a:lnTo>
                  <a:pt x="855029" y="541623"/>
                </a:lnTo>
                <a:lnTo>
                  <a:pt x="856619" y="530494"/>
                </a:lnTo>
                <a:lnTo>
                  <a:pt x="858526" y="519683"/>
                </a:lnTo>
                <a:lnTo>
                  <a:pt x="861070" y="509191"/>
                </a:lnTo>
                <a:lnTo>
                  <a:pt x="863932" y="498698"/>
                </a:lnTo>
                <a:lnTo>
                  <a:pt x="867429" y="488523"/>
                </a:lnTo>
                <a:lnTo>
                  <a:pt x="871245" y="478667"/>
                </a:lnTo>
                <a:lnTo>
                  <a:pt x="875378" y="468810"/>
                </a:lnTo>
                <a:lnTo>
                  <a:pt x="880466" y="459271"/>
                </a:lnTo>
                <a:lnTo>
                  <a:pt x="885553" y="450368"/>
                </a:lnTo>
                <a:lnTo>
                  <a:pt x="891594" y="441147"/>
                </a:lnTo>
                <a:lnTo>
                  <a:pt x="897636" y="432880"/>
                </a:lnTo>
                <a:lnTo>
                  <a:pt x="904313" y="424613"/>
                </a:lnTo>
                <a:lnTo>
                  <a:pt x="910990" y="416664"/>
                </a:lnTo>
                <a:lnTo>
                  <a:pt x="918303" y="409033"/>
                </a:lnTo>
                <a:lnTo>
                  <a:pt x="925616" y="401720"/>
                </a:lnTo>
                <a:lnTo>
                  <a:pt x="933565" y="394725"/>
                </a:lnTo>
                <a:lnTo>
                  <a:pt x="941832" y="388366"/>
                </a:lnTo>
                <a:lnTo>
                  <a:pt x="950735" y="382006"/>
                </a:lnTo>
                <a:lnTo>
                  <a:pt x="959320" y="376601"/>
                </a:lnTo>
                <a:lnTo>
                  <a:pt x="968541" y="371196"/>
                </a:lnTo>
                <a:lnTo>
                  <a:pt x="978080" y="366426"/>
                </a:lnTo>
                <a:lnTo>
                  <a:pt x="987619" y="361975"/>
                </a:lnTo>
                <a:lnTo>
                  <a:pt x="997793" y="358159"/>
                </a:lnTo>
                <a:lnTo>
                  <a:pt x="1007968" y="354344"/>
                </a:lnTo>
                <a:lnTo>
                  <a:pt x="1018143" y="351482"/>
                </a:lnTo>
                <a:lnTo>
                  <a:pt x="1028953" y="349256"/>
                </a:lnTo>
                <a:lnTo>
                  <a:pt x="1039764" y="347031"/>
                </a:lnTo>
                <a:lnTo>
                  <a:pt x="1050575" y="345759"/>
                </a:lnTo>
                <a:lnTo>
                  <a:pt x="1062021" y="345123"/>
                </a:lnTo>
                <a:lnTo>
                  <a:pt x="1073150" y="344487"/>
                </a:lnTo>
                <a:close/>
                <a:moveTo>
                  <a:pt x="1052940" y="50493"/>
                </a:moveTo>
                <a:lnTo>
                  <a:pt x="1041202" y="50811"/>
                </a:lnTo>
                <a:lnTo>
                  <a:pt x="1030098" y="51128"/>
                </a:lnTo>
                <a:lnTo>
                  <a:pt x="1018360" y="52081"/>
                </a:lnTo>
                <a:lnTo>
                  <a:pt x="1006939" y="53351"/>
                </a:lnTo>
                <a:lnTo>
                  <a:pt x="995519" y="54304"/>
                </a:lnTo>
                <a:lnTo>
                  <a:pt x="984098" y="56210"/>
                </a:lnTo>
                <a:lnTo>
                  <a:pt x="972677" y="58115"/>
                </a:lnTo>
                <a:lnTo>
                  <a:pt x="961573" y="60338"/>
                </a:lnTo>
                <a:lnTo>
                  <a:pt x="950470" y="62878"/>
                </a:lnTo>
                <a:lnTo>
                  <a:pt x="939049" y="65737"/>
                </a:lnTo>
                <a:lnTo>
                  <a:pt x="927945" y="68595"/>
                </a:lnTo>
                <a:lnTo>
                  <a:pt x="916524" y="71770"/>
                </a:lnTo>
                <a:lnTo>
                  <a:pt x="905738" y="75581"/>
                </a:lnTo>
                <a:lnTo>
                  <a:pt x="894634" y="79392"/>
                </a:lnTo>
                <a:lnTo>
                  <a:pt x="883531" y="83520"/>
                </a:lnTo>
                <a:lnTo>
                  <a:pt x="872744" y="88284"/>
                </a:lnTo>
                <a:lnTo>
                  <a:pt x="862275" y="92730"/>
                </a:lnTo>
                <a:lnTo>
                  <a:pt x="851489" y="97493"/>
                </a:lnTo>
                <a:lnTo>
                  <a:pt x="841020" y="102892"/>
                </a:lnTo>
                <a:lnTo>
                  <a:pt x="830233" y="108608"/>
                </a:lnTo>
                <a:lnTo>
                  <a:pt x="820081" y="114324"/>
                </a:lnTo>
                <a:lnTo>
                  <a:pt x="809612" y="120358"/>
                </a:lnTo>
                <a:lnTo>
                  <a:pt x="799460" y="127027"/>
                </a:lnTo>
                <a:lnTo>
                  <a:pt x="789626" y="133379"/>
                </a:lnTo>
                <a:lnTo>
                  <a:pt x="779474" y="140365"/>
                </a:lnTo>
                <a:lnTo>
                  <a:pt x="770274" y="147669"/>
                </a:lnTo>
                <a:lnTo>
                  <a:pt x="760439" y="155291"/>
                </a:lnTo>
                <a:lnTo>
                  <a:pt x="750922" y="162912"/>
                </a:lnTo>
                <a:lnTo>
                  <a:pt x="741722" y="171169"/>
                </a:lnTo>
                <a:lnTo>
                  <a:pt x="732522" y="179426"/>
                </a:lnTo>
                <a:lnTo>
                  <a:pt x="723956" y="188000"/>
                </a:lnTo>
                <a:lnTo>
                  <a:pt x="715073" y="196574"/>
                </a:lnTo>
                <a:lnTo>
                  <a:pt x="706825" y="205466"/>
                </a:lnTo>
                <a:lnTo>
                  <a:pt x="698893" y="214358"/>
                </a:lnTo>
                <a:lnTo>
                  <a:pt x="691280" y="223568"/>
                </a:lnTo>
                <a:lnTo>
                  <a:pt x="683666" y="232777"/>
                </a:lnTo>
                <a:lnTo>
                  <a:pt x="676369" y="242304"/>
                </a:lnTo>
                <a:lnTo>
                  <a:pt x="669390" y="252149"/>
                </a:lnTo>
                <a:lnTo>
                  <a:pt x="662410" y="261993"/>
                </a:lnTo>
                <a:lnTo>
                  <a:pt x="656065" y="271838"/>
                </a:lnTo>
                <a:lnTo>
                  <a:pt x="649720" y="281683"/>
                </a:lnTo>
                <a:lnTo>
                  <a:pt x="644010" y="291845"/>
                </a:lnTo>
                <a:lnTo>
                  <a:pt x="638299" y="302325"/>
                </a:lnTo>
                <a:lnTo>
                  <a:pt x="632906" y="312487"/>
                </a:lnTo>
                <a:lnTo>
                  <a:pt x="627830" y="322966"/>
                </a:lnTo>
                <a:lnTo>
                  <a:pt x="623072" y="333446"/>
                </a:lnTo>
                <a:lnTo>
                  <a:pt x="618313" y="344243"/>
                </a:lnTo>
                <a:lnTo>
                  <a:pt x="613871" y="354723"/>
                </a:lnTo>
                <a:lnTo>
                  <a:pt x="610064" y="365838"/>
                </a:lnTo>
                <a:lnTo>
                  <a:pt x="605940" y="376635"/>
                </a:lnTo>
                <a:lnTo>
                  <a:pt x="602768" y="387750"/>
                </a:lnTo>
                <a:lnTo>
                  <a:pt x="599595" y="398865"/>
                </a:lnTo>
                <a:lnTo>
                  <a:pt x="596740" y="409980"/>
                </a:lnTo>
                <a:lnTo>
                  <a:pt x="593568" y="421095"/>
                </a:lnTo>
                <a:lnTo>
                  <a:pt x="591030" y="432527"/>
                </a:lnTo>
                <a:lnTo>
                  <a:pt x="589126" y="443642"/>
                </a:lnTo>
                <a:lnTo>
                  <a:pt x="587223" y="455075"/>
                </a:lnTo>
                <a:lnTo>
                  <a:pt x="585636" y="466507"/>
                </a:lnTo>
                <a:lnTo>
                  <a:pt x="584368" y="477939"/>
                </a:lnTo>
                <a:lnTo>
                  <a:pt x="583098" y="489372"/>
                </a:lnTo>
                <a:lnTo>
                  <a:pt x="582464" y="500804"/>
                </a:lnTo>
                <a:lnTo>
                  <a:pt x="581830" y="512237"/>
                </a:lnTo>
                <a:lnTo>
                  <a:pt x="581830" y="523669"/>
                </a:lnTo>
                <a:lnTo>
                  <a:pt x="581830" y="535102"/>
                </a:lnTo>
                <a:lnTo>
                  <a:pt x="581830" y="546852"/>
                </a:lnTo>
                <a:lnTo>
                  <a:pt x="582464" y="557967"/>
                </a:lnTo>
                <a:lnTo>
                  <a:pt x="583098" y="569717"/>
                </a:lnTo>
                <a:lnTo>
                  <a:pt x="584368" y="581149"/>
                </a:lnTo>
                <a:lnTo>
                  <a:pt x="585636" y="592581"/>
                </a:lnTo>
                <a:lnTo>
                  <a:pt x="587540" y="604014"/>
                </a:lnTo>
                <a:lnTo>
                  <a:pt x="589443" y="615446"/>
                </a:lnTo>
                <a:lnTo>
                  <a:pt x="591664" y="626561"/>
                </a:lnTo>
                <a:lnTo>
                  <a:pt x="594202" y="637994"/>
                </a:lnTo>
                <a:lnTo>
                  <a:pt x="597057" y="649108"/>
                </a:lnTo>
                <a:lnTo>
                  <a:pt x="599913" y="660541"/>
                </a:lnTo>
                <a:lnTo>
                  <a:pt x="603085" y="671656"/>
                </a:lnTo>
                <a:lnTo>
                  <a:pt x="606575" y="682453"/>
                </a:lnTo>
                <a:lnTo>
                  <a:pt x="610699" y="693886"/>
                </a:lnTo>
                <a:lnTo>
                  <a:pt x="614823" y="704683"/>
                </a:lnTo>
                <a:lnTo>
                  <a:pt x="618947" y="715480"/>
                </a:lnTo>
                <a:lnTo>
                  <a:pt x="623706" y="725960"/>
                </a:lnTo>
                <a:lnTo>
                  <a:pt x="628782" y="737075"/>
                </a:lnTo>
                <a:lnTo>
                  <a:pt x="634175" y="747554"/>
                </a:lnTo>
                <a:lnTo>
                  <a:pt x="639568" y="758034"/>
                </a:lnTo>
                <a:lnTo>
                  <a:pt x="645596" y="768196"/>
                </a:lnTo>
                <a:lnTo>
                  <a:pt x="651624" y="778676"/>
                </a:lnTo>
                <a:lnTo>
                  <a:pt x="657969" y="788838"/>
                </a:lnTo>
                <a:lnTo>
                  <a:pt x="664631" y="798683"/>
                </a:lnTo>
                <a:lnTo>
                  <a:pt x="671610" y="808845"/>
                </a:lnTo>
                <a:lnTo>
                  <a:pt x="678907" y="818372"/>
                </a:lnTo>
                <a:lnTo>
                  <a:pt x="686521" y="827899"/>
                </a:lnTo>
                <a:lnTo>
                  <a:pt x="694135" y="837426"/>
                </a:lnTo>
                <a:lnTo>
                  <a:pt x="702066" y="846953"/>
                </a:lnTo>
                <a:lnTo>
                  <a:pt x="710314" y="855845"/>
                </a:lnTo>
                <a:lnTo>
                  <a:pt x="719197" y="864737"/>
                </a:lnTo>
                <a:lnTo>
                  <a:pt x="727763" y="873311"/>
                </a:lnTo>
                <a:lnTo>
                  <a:pt x="736646" y="881886"/>
                </a:lnTo>
                <a:lnTo>
                  <a:pt x="745529" y="889825"/>
                </a:lnTo>
                <a:lnTo>
                  <a:pt x="754729" y="897446"/>
                </a:lnTo>
                <a:lnTo>
                  <a:pt x="763929" y="905068"/>
                </a:lnTo>
                <a:lnTo>
                  <a:pt x="773446" y="912372"/>
                </a:lnTo>
                <a:lnTo>
                  <a:pt x="782964" y="919359"/>
                </a:lnTo>
                <a:lnTo>
                  <a:pt x="792798" y="926028"/>
                </a:lnTo>
                <a:lnTo>
                  <a:pt x="802316" y="932696"/>
                </a:lnTo>
                <a:lnTo>
                  <a:pt x="812468" y="938730"/>
                </a:lnTo>
                <a:lnTo>
                  <a:pt x="822619" y="944446"/>
                </a:lnTo>
                <a:lnTo>
                  <a:pt x="832771" y="950480"/>
                </a:lnTo>
                <a:lnTo>
                  <a:pt x="840816" y="954506"/>
                </a:lnTo>
                <a:lnTo>
                  <a:pt x="844150" y="950744"/>
                </a:lnTo>
                <a:lnTo>
                  <a:pt x="854300" y="939650"/>
                </a:lnTo>
                <a:lnTo>
                  <a:pt x="865084" y="929507"/>
                </a:lnTo>
                <a:lnTo>
                  <a:pt x="876502" y="919680"/>
                </a:lnTo>
                <a:lnTo>
                  <a:pt x="887920" y="910805"/>
                </a:lnTo>
                <a:lnTo>
                  <a:pt x="900290" y="901930"/>
                </a:lnTo>
                <a:lnTo>
                  <a:pt x="912660" y="894005"/>
                </a:lnTo>
                <a:lnTo>
                  <a:pt x="925664" y="886398"/>
                </a:lnTo>
                <a:lnTo>
                  <a:pt x="938986" y="879742"/>
                </a:lnTo>
                <a:lnTo>
                  <a:pt x="952941" y="873402"/>
                </a:lnTo>
                <a:lnTo>
                  <a:pt x="966580" y="868014"/>
                </a:lnTo>
                <a:lnTo>
                  <a:pt x="981170" y="863259"/>
                </a:lnTo>
                <a:lnTo>
                  <a:pt x="996077" y="858821"/>
                </a:lnTo>
                <a:lnTo>
                  <a:pt x="1010667" y="855652"/>
                </a:lnTo>
                <a:lnTo>
                  <a:pt x="1025891" y="852799"/>
                </a:lnTo>
                <a:lnTo>
                  <a:pt x="1041750" y="850897"/>
                </a:lnTo>
                <a:lnTo>
                  <a:pt x="1057292" y="849629"/>
                </a:lnTo>
                <a:lnTo>
                  <a:pt x="1073150" y="849312"/>
                </a:lnTo>
                <a:lnTo>
                  <a:pt x="1089009" y="849629"/>
                </a:lnTo>
                <a:lnTo>
                  <a:pt x="1104551" y="850897"/>
                </a:lnTo>
                <a:lnTo>
                  <a:pt x="1120092" y="852799"/>
                </a:lnTo>
                <a:lnTo>
                  <a:pt x="1135317" y="855652"/>
                </a:lnTo>
                <a:lnTo>
                  <a:pt x="1150224" y="858821"/>
                </a:lnTo>
                <a:lnTo>
                  <a:pt x="1165131" y="863259"/>
                </a:lnTo>
                <a:lnTo>
                  <a:pt x="1179721" y="868014"/>
                </a:lnTo>
                <a:lnTo>
                  <a:pt x="1193360" y="873402"/>
                </a:lnTo>
                <a:lnTo>
                  <a:pt x="1207315" y="879742"/>
                </a:lnTo>
                <a:lnTo>
                  <a:pt x="1220637" y="886398"/>
                </a:lnTo>
                <a:lnTo>
                  <a:pt x="1233641" y="894005"/>
                </a:lnTo>
                <a:lnTo>
                  <a:pt x="1246011" y="901930"/>
                </a:lnTo>
                <a:lnTo>
                  <a:pt x="1258381" y="910805"/>
                </a:lnTo>
                <a:lnTo>
                  <a:pt x="1269799" y="919680"/>
                </a:lnTo>
                <a:lnTo>
                  <a:pt x="1281217" y="929507"/>
                </a:lnTo>
                <a:lnTo>
                  <a:pt x="1292001" y="939650"/>
                </a:lnTo>
                <a:lnTo>
                  <a:pt x="1296444" y="944506"/>
                </a:lnTo>
                <a:lnTo>
                  <a:pt x="1298806" y="943176"/>
                </a:lnTo>
                <a:lnTo>
                  <a:pt x="1308958" y="936825"/>
                </a:lnTo>
                <a:lnTo>
                  <a:pt x="1319110" y="930791"/>
                </a:lnTo>
                <a:lnTo>
                  <a:pt x="1329262" y="923805"/>
                </a:lnTo>
                <a:lnTo>
                  <a:pt x="1338779" y="916818"/>
                </a:lnTo>
                <a:lnTo>
                  <a:pt x="1348614" y="909832"/>
                </a:lnTo>
                <a:lnTo>
                  <a:pt x="1358448" y="902528"/>
                </a:lnTo>
                <a:lnTo>
                  <a:pt x="1367966" y="894588"/>
                </a:lnTo>
                <a:lnTo>
                  <a:pt x="1376848" y="886332"/>
                </a:lnTo>
                <a:lnTo>
                  <a:pt x="1386366" y="878075"/>
                </a:lnTo>
                <a:lnTo>
                  <a:pt x="1395249" y="869500"/>
                </a:lnTo>
                <a:lnTo>
                  <a:pt x="1403814" y="860926"/>
                </a:lnTo>
                <a:lnTo>
                  <a:pt x="1411746" y="852034"/>
                </a:lnTo>
                <a:lnTo>
                  <a:pt x="1419994" y="842825"/>
                </a:lnTo>
                <a:lnTo>
                  <a:pt x="1427608" y="833933"/>
                </a:lnTo>
                <a:lnTo>
                  <a:pt x="1435222" y="824406"/>
                </a:lnTo>
                <a:lnTo>
                  <a:pt x="1442518" y="814879"/>
                </a:lnTo>
                <a:lnTo>
                  <a:pt x="1449498" y="805669"/>
                </a:lnTo>
                <a:lnTo>
                  <a:pt x="1456477" y="795825"/>
                </a:lnTo>
                <a:lnTo>
                  <a:pt x="1462822" y="785980"/>
                </a:lnTo>
                <a:lnTo>
                  <a:pt x="1469167" y="775818"/>
                </a:lnTo>
                <a:lnTo>
                  <a:pt x="1474878" y="765656"/>
                </a:lnTo>
                <a:lnTo>
                  <a:pt x="1480588" y="755494"/>
                </a:lnTo>
                <a:lnTo>
                  <a:pt x="1485664" y="745014"/>
                </a:lnTo>
                <a:lnTo>
                  <a:pt x="1491057" y="734534"/>
                </a:lnTo>
                <a:lnTo>
                  <a:pt x="1495816" y="723737"/>
                </a:lnTo>
                <a:lnTo>
                  <a:pt x="1500574" y="713257"/>
                </a:lnTo>
                <a:lnTo>
                  <a:pt x="1505016" y="702460"/>
                </a:lnTo>
                <a:lnTo>
                  <a:pt x="1508823" y="691663"/>
                </a:lnTo>
                <a:lnTo>
                  <a:pt x="1512630" y="680865"/>
                </a:lnTo>
                <a:lnTo>
                  <a:pt x="1516120" y="669750"/>
                </a:lnTo>
                <a:lnTo>
                  <a:pt x="1519292" y="658636"/>
                </a:lnTo>
                <a:lnTo>
                  <a:pt x="1522464" y="647203"/>
                </a:lnTo>
                <a:lnTo>
                  <a:pt x="1525320" y="636406"/>
                </a:lnTo>
                <a:lnTo>
                  <a:pt x="1527540" y="625291"/>
                </a:lnTo>
                <a:lnTo>
                  <a:pt x="1529444" y="613541"/>
                </a:lnTo>
                <a:lnTo>
                  <a:pt x="1531347" y="602426"/>
                </a:lnTo>
                <a:lnTo>
                  <a:pt x="1533251" y="590994"/>
                </a:lnTo>
                <a:lnTo>
                  <a:pt x="1534520" y="579561"/>
                </a:lnTo>
                <a:lnTo>
                  <a:pt x="1535789" y="568129"/>
                </a:lnTo>
                <a:lnTo>
                  <a:pt x="1536423" y="556696"/>
                </a:lnTo>
                <a:lnTo>
                  <a:pt x="1536741" y="545264"/>
                </a:lnTo>
                <a:lnTo>
                  <a:pt x="1537058" y="533831"/>
                </a:lnTo>
                <a:lnTo>
                  <a:pt x="1537058" y="522081"/>
                </a:lnTo>
                <a:lnTo>
                  <a:pt x="1536741" y="510967"/>
                </a:lnTo>
                <a:lnTo>
                  <a:pt x="1536423" y="499217"/>
                </a:lnTo>
                <a:lnTo>
                  <a:pt x="1535472" y="487784"/>
                </a:lnTo>
                <a:lnTo>
                  <a:pt x="1534203" y="476352"/>
                </a:lnTo>
                <a:lnTo>
                  <a:pt x="1532934" y="464919"/>
                </a:lnTo>
                <a:lnTo>
                  <a:pt x="1531347" y="453487"/>
                </a:lnTo>
                <a:lnTo>
                  <a:pt x="1529444" y="442054"/>
                </a:lnTo>
                <a:lnTo>
                  <a:pt x="1526906" y="430622"/>
                </a:lnTo>
                <a:lnTo>
                  <a:pt x="1525002" y="419507"/>
                </a:lnTo>
                <a:lnTo>
                  <a:pt x="1521830" y="408075"/>
                </a:lnTo>
                <a:lnTo>
                  <a:pt x="1518975" y="396960"/>
                </a:lnTo>
                <a:lnTo>
                  <a:pt x="1515485" y="386162"/>
                </a:lnTo>
                <a:lnTo>
                  <a:pt x="1512313" y="374730"/>
                </a:lnTo>
                <a:lnTo>
                  <a:pt x="1508188" y="363933"/>
                </a:lnTo>
                <a:lnTo>
                  <a:pt x="1503747" y="353135"/>
                </a:lnTo>
                <a:lnTo>
                  <a:pt x="1499623" y="342021"/>
                </a:lnTo>
                <a:lnTo>
                  <a:pt x="1494864" y="331223"/>
                </a:lnTo>
                <a:lnTo>
                  <a:pt x="1490105" y="320743"/>
                </a:lnTo>
                <a:lnTo>
                  <a:pt x="1484712" y="309946"/>
                </a:lnTo>
                <a:lnTo>
                  <a:pt x="1479319" y="299784"/>
                </a:lnTo>
                <a:lnTo>
                  <a:pt x="1473291" y="289304"/>
                </a:lnTo>
                <a:lnTo>
                  <a:pt x="1467264" y="279142"/>
                </a:lnTo>
                <a:lnTo>
                  <a:pt x="1460602" y="268980"/>
                </a:lnTo>
                <a:lnTo>
                  <a:pt x="1454257" y="258818"/>
                </a:lnTo>
                <a:lnTo>
                  <a:pt x="1447277" y="248973"/>
                </a:lnTo>
                <a:lnTo>
                  <a:pt x="1439980" y="239129"/>
                </a:lnTo>
                <a:lnTo>
                  <a:pt x="1432367" y="229601"/>
                </a:lnTo>
                <a:lnTo>
                  <a:pt x="1424753" y="220074"/>
                </a:lnTo>
                <a:lnTo>
                  <a:pt x="1416504" y="210865"/>
                </a:lnTo>
                <a:lnTo>
                  <a:pt x="1408256" y="201656"/>
                </a:lnTo>
                <a:lnTo>
                  <a:pt x="1399690" y="192764"/>
                </a:lnTo>
                <a:lnTo>
                  <a:pt x="1391125" y="184189"/>
                </a:lnTo>
                <a:lnTo>
                  <a:pt x="1382559" y="175933"/>
                </a:lnTo>
                <a:lnTo>
                  <a:pt x="1373359" y="167993"/>
                </a:lnTo>
                <a:lnTo>
                  <a:pt x="1364159" y="160054"/>
                </a:lnTo>
                <a:lnTo>
                  <a:pt x="1354958" y="152433"/>
                </a:lnTo>
                <a:lnTo>
                  <a:pt x="1345441" y="145128"/>
                </a:lnTo>
                <a:lnTo>
                  <a:pt x="1335606" y="138142"/>
                </a:lnTo>
                <a:lnTo>
                  <a:pt x="1325772" y="131473"/>
                </a:lnTo>
                <a:lnTo>
                  <a:pt x="1315937" y="125122"/>
                </a:lnTo>
                <a:lnTo>
                  <a:pt x="1306420" y="119088"/>
                </a:lnTo>
                <a:lnTo>
                  <a:pt x="1296268" y="112737"/>
                </a:lnTo>
                <a:lnTo>
                  <a:pt x="1285482" y="107338"/>
                </a:lnTo>
                <a:lnTo>
                  <a:pt x="1275330" y="101939"/>
                </a:lnTo>
                <a:lnTo>
                  <a:pt x="1264861" y="96541"/>
                </a:lnTo>
                <a:lnTo>
                  <a:pt x="1254392" y="91777"/>
                </a:lnTo>
                <a:lnTo>
                  <a:pt x="1243605" y="87014"/>
                </a:lnTo>
                <a:lnTo>
                  <a:pt x="1233136" y="82568"/>
                </a:lnTo>
                <a:lnTo>
                  <a:pt x="1222350" y="78757"/>
                </a:lnTo>
                <a:lnTo>
                  <a:pt x="1211246" y="74946"/>
                </a:lnTo>
                <a:lnTo>
                  <a:pt x="1200142" y="71453"/>
                </a:lnTo>
                <a:lnTo>
                  <a:pt x="1189356" y="68277"/>
                </a:lnTo>
                <a:lnTo>
                  <a:pt x="1177935" y="65419"/>
                </a:lnTo>
                <a:lnTo>
                  <a:pt x="1166832" y="62243"/>
                </a:lnTo>
                <a:lnTo>
                  <a:pt x="1155411" y="60338"/>
                </a:lnTo>
                <a:lnTo>
                  <a:pt x="1144307" y="58115"/>
                </a:lnTo>
                <a:lnTo>
                  <a:pt x="1132886" y="56210"/>
                </a:lnTo>
                <a:lnTo>
                  <a:pt x="1121465" y="54304"/>
                </a:lnTo>
                <a:lnTo>
                  <a:pt x="1110044" y="53034"/>
                </a:lnTo>
                <a:lnTo>
                  <a:pt x="1098624" y="51764"/>
                </a:lnTo>
                <a:lnTo>
                  <a:pt x="1087203" y="51128"/>
                </a:lnTo>
                <a:lnTo>
                  <a:pt x="1075782" y="50811"/>
                </a:lnTo>
                <a:lnTo>
                  <a:pt x="1064678" y="50493"/>
                </a:lnTo>
                <a:lnTo>
                  <a:pt x="1052940" y="50493"/>
                </a:lnTo>
                <a:close/>
                <a:moveTo>
                  <a:pt x="1052306" y="0"/>
                </a:moveTo>
                <a:lnTo>
                  <a:pt x="1064996" y="0"/>
                </a:lnTo>
                <a:lnTo>
                  <a:pt x="1077685" y="0"/>
                </a:lnTo>
                <a:lnTo>
                  <a:pt x="1090375" y="635"/>
                </a:lnTo>
                <a:lnTo>
                  <a:pt x="1103065" y="1905"/>
                </a:lnTo>
                <a:lnTo>
                  <a:pt x="1115755" y="2858"/>
                </a:lnTo>
                <a:lnTo>
                  <a:pt x="1128445" y="4446"/>
                </a:lnTo>
                <a:lnTo>
                  <a:pt x="1140500" y="6034"/>
                </a:lnTo>
                <a:lnTo>
                  <a:pt x="1153190" y="8257"/>
                </a:lnTo>
                <a:lnTo>
                  <a:pt x="1165562" y="10480"/>
                </a:lnTo>
                <a:lnTo>
                  <a:pt x="1177935" y="13338"/>
                </a:lnTo>
                <a:lnTo>
                  <a:pt x="1190308" y="16196"/>
                </a:lnTo>
                <a:lnTo>
                  <a:pt x="1202680" y="19689"/>
                </a:lnTo>
                <a:lnTo>
                  <a:pt x="1215053" y="23182"/>
                </a:lnTo>
                <a:lnTo>
                  <a:pt x="1227426" y="27311"/>
                </a:lnTo>
                <a:lnTo>
                  <a:pt x="1239164" y="31122"/>
                </a:lnTo>
                <a:lnTo>
                  <a:pt x="1251219" y="35885"/>
                </a:lnTo>
                <a:lnTo>
                  <a:pt x="1263274" y="40649"/>
                </a:lnTo>
                <a:lnTo>
                  <a:pt x="1274695" y="45730"/>
                </a:lnTo>
                <a:lnTo>
                  <a:pt x="1286433" y="51128"/>
                </a:lnTo>
                <a:lnTo>
                  <a:pt x="1297854" y="56527"/>
                </a:lnTo>
                <a:lnTo>
                  <a:pt x="1309592" y="62878"/>
                </a:lnTo>
                <a:lnTo>
                  <a:pt x="1320696" y="68912"/>
                </a:lnTo>
                <a:lnTo>
                  <a:pt x="1332117" y="75581"/>
                </a:lnTo>
                <a:lnTo>
                  <a:pt x="1343220" y="82250"/>
                </a:lnTo>
                <a:lnTo>
                  <a:pt x="1354007" y="89554"/>
                </a:lnTo>
                <a:lnTo>
                  <a:pt x="1364793" y="96858"/>
                </a:lnTo>
                <a:lnTo>
                  <a:pt x="1375580" y="104797"/>
                </a:lnTo>
                <a:lnTo>
                  <a:pt x="1386049" y="112737"/>
                </a:lnTo>
                <a:lnTo>
                  <a:pt x="1396200" y="121311"/>
                </a:lnTo>
                <a:lnTo>
                  <a:pt x="1406352" y="129885"/>
                </a:lnTo>
                <a:lnTo>
                  <a:pt x="1416187" y="138460"/>
                </a:lnTo>
                <a:lnTo>
                  <a:pt x="1426022" y="147987"/>
                </a:lnTo>
                <a:lnTo>
                  <a:pt x="1435539" y="157514"/>
                </a:lnTo>
                <a:lnTo>
                  <a:pt x="1445056" y="167358"/>
                </a:lnTo>
                <a:lnTo>
                  <a:pt x="1454257" y="176885"/>
                </a:lnTo>
                <a:lnTo>
                  <a:pt x="1463140" y="187683"/>
                </a:lnTo>
                <a:lnTo>
                  <a:pt x="1472022" y="198162"/>
                </a:lnTo>
                <a:lnTo>
                  <a:pt x="1479954" y="208642"/>
                </a:lnTo>
                <a:lnTo>
                  <a:pt x="1487885" y="219439"/>
                </a:lnTo>
                <a:lnTo>
                  <a:pt x="1495816" y="230237"/>
                </a:lnTo>
                <a:lnTo>
                  <a:pt x="1503112" y="241669"/>
                </a:lnTo>
                <a:lnTo>
                  <a:pt x="1510409" y="252466"/>
                </a:lnTo>
                <a:lnTo>
                  <a:pt x="1516754" y="264216"/>
                </a:lnTo>
                <a:lnTo>
                  <a:pt x="1523416" y="275331"/>
                </a:lnTo>
                <a:lnTo>
                  <a:pt x="1529444" y="287081"/>
                </a:lnTo>
                <a:lnTo>
                  <a:pt x="1535472" y="298514"/>
                </a:lnTo>
                <a:lnTo>
                  <a:pt x="1540865" y="310581"/>
                </a:lnTo>
                <a:lnTo>
                  <a:pt x="1545941" y="322649"/>
                </a:lnTo>
                <a:lnTo>
                  <a:pt x="1551017" y="334399"/>
                </a:lnTo>
                <a:lnTo>
                  <a:pt x="1555775" y="346466"/>
                </a:lnTo>
                <a:lnTo>
                  <a:pt x="1559582" y="358852"/>
                </a:lnTo>
                <a:lnTo>
                  <a:pt x="1563706" y="370919"/>
                </a:lnTo>
                <a:lnTo>
                  <a:pt x="1567514" y="383304"/>
                </a:lnTo>
                <a:lnTo>
                  <a:pt x="1571003" y="395372"/>
                </a:lnTo>
                <a:lnTo>
                  <a:pt x="1573858" y="408075"/>
                </a:lnTo>
                <a:lnTo>
                  <a:pt x="1576714" y="420460"/>
                </a:lnTo>
                <a:lnTo>
                  <a:pt x="1579252" y="433162"/>
                </a:lnTo>
                <a:lnTo>
                  <a:pt x="1581472" y="445548"/>
                </a:lnTo>
                <a:lnTo>
                  <a:pt x="1583058" y="458250"/>
                </a:lnTo>
                <a:lnTo>
                  <a:pt x="1584645" y="470953"/>
                </a:lnTo>
                <a:lnTo>
                  <a:pt x="1585596" y="483656"/>
                </a:lnTo>
                <a:lnTo>
                  <a:pt x="1586866" y="496358"/>
                </a:lnTo>
                <a:lnTo>
                  <a:pt x="1587183" y="509061"/>
                </a:lnTo>
                <a:lnTo>
                  <a:pt x="1587500" y="521764"/>
                </a:lnTo>
                <a:lnTo>
                  <a:pt x="1587500" y="534467"/>
                </a:lnTo>
                <a:lnTo>
                  <a:pt x="1587500" y="547169"/>
                </a:lnTo>
                <a:lnTo>
                  <a:pt x="1586866" y="559554"/>
                </a:lnTo>
                <a:lnTo>
                  <a:pt x="1585596" y="572257"/>
                </a:lnTo>
                <a:lnTo>
                  <a:pt x="1584645" y="584960"/>
                </a:lnTo>
                <a:lnTo>
                  <a:pt x="1583058" y="597663"/>
                </a:lnTo>
                <a:lnTo>
                  <a:pt x="1581472" y="610365"/>
                </a:lnTo>
                <a:lnTo>
                  <a:pt x="1579252" y="622750"/>
                </a:lnTo>
                <a:lnTo>
                  <a:pt x="1577031" y="635136"/>
                </a:lnTo>
                <a:lnTo>
                  <a:pt x="1574176" y="647838"/>
                </a:lnTo>
                <a:lnTo>
                  <a:pt x="1571320" y="659906"/>
                </a:lnTo>
                <a:lnTo>
                  <a:pt x="1567831" y="672291"/>
                </a:lnTo>
                <a:lnTo>
                  <a:pt x="1564341" y="684359"/>
                </a:lnTo>
                <a:lnTo>
                  <a:pt x="1560217" y="696744"/>
                </a:lnTo>
                <a:lnTo>
                  <a:pt x="1556410" y="708494"/>
                </a:lnTo>
                <a:lnTo>
                  <a:pt x="1551651" y="720561"/>
                </a:lnTo>
                <a:lnTo>
                  <a:pt x="1546892" y="732629"/>
                </a:lnTo>
                <a:lnTo>
                  <a:pt x="1541816" y="744696"/>
                </a:lnTo>
                <a:lnTo>
                  <a:pt x="1536423" y="756129"/>
                </a:lnTo>
                <a:lnTo>
                  <a:pt x="1531030" y="767879"/>
                </a:lnTo>
                <a:lnTo>
                  <a:pt x="1525002" y="778994"/>
                </a:lnTo>
                <a:lnTo>
                  <a:pt x="1518658" y="790426"/>
                </a:lnTo>
                <a:lnTo>
                  <a:pt x="1512313" y="801541"/>
                </a:lnTo>
                <a:lnTo>
                  <a:pt x="1505333" y="812656"/>
                </a:lnTo>
                <a:lnTo>
                  <a:pt x="1498037" y="823771"/>
                </a:lnTo>
                <a:lnTo>
                  <a:pt x="1490740" y="834568"/>
                </a:lnTo>
                <a:lnTo>
                  <a:pt x="1482809" y="845048"/>
                </a:lnTo>
                <a:lnTo>
                  <a:pt x="1474878" y="855528"/>
                </a:lnTo>
                <a:lnTo>
                  <a:pt x="1466629" y="865690"/>
                </a:lnTo>
                <a:lnTo>
                  <a:pt x="1457746" y="875852"/>
                </a:lnTo>
                <a:lnTo>
                  <a:pt x="1449181" y="886014"/>
                </a:lnTo>
                <a:lnTo>
                  <a:pt x="1439663" y="895859"/>
                </a:lnTo>
                <a:lnTo>
                  <a:pt x="1430146" y="905386"/>
                </a:lnTo>
                <a:lnTo>
                  <a:pt x="1420311" y="914913"/>
                </a:lnTo>
                <a:lnTo>
                  <a:pt x="1410159" y="923805"/>
                </a:lnTo>
                <a:lnTo>
                  <a:pt x="1400642" y="932696"/>
                </a:lnTo>
                <a:lnTo>
                  <a:pt x="1390807" y="940953"/>
                </a:lnTo>
                <a:lnTo>
                  <a:pt x="1380656" y="948892"/>
                </a:lnTo>
                <a:lnTo>
                  <a:pt x="1370186" y="956514"/>
                </a:lnTo>
                <a:lnTo>
                  <a:pt x="1359717" y="964136"/>
                </a:lnTo>
                <a:lnTo>
                  <a:pt x="1348931" y="971122"/>
                </a:lnTo>
                <a:lnTo>
                  <a:pt x="1338462" y="977791"/>
                </a:lnTo>
                <a:lnTo>
                  <a:pt x="1328514" y="983941"/>
                </a:lnTo>
                <a:lnTo>
                  <a:pt x="1329745" y="985611"/>
                </a:lnTo>
                <a:lnTo>
                  <a:pt x="1337674" y="997973"/>
                </a:lnTo>
                <a:lnTo>
                  <a:pt x="1345286" y="1010969"/>
                </a:lnTo>
                <a:lnTo>
                  <a:pt x="1352264" y="1024599"/>
                </a:lnTo>
                <a:lnTo>
                  <a:pt x="1358291" y="1038229"/>
                </a:lnTo>
                <a:lnTo>
                  <a:pt x="1363682" y="1052493"/>
                </a:lnTo>
                <a:lnTo>
                  <a:pt x="1368757" y="1066440"/>
                </a:lnTo>
                <a:lnTo>
                  <a:pt x="1372881" y="1081337"/>
                </a:lnTo>
                <a:lnTo>
                  <a:pt x="1376370" y="1096235"/>
                </a:lnTo>
                <a:lnTo>
                  <a:pt x="1378907" y="1111450"/>
                </a:lnTo>
                <a:lnTo>
                  <a:pt x="1381127" y="1126982"/>
                </a:lnTo>
                <a:lnTo>
                  <a:pt x="1382396" y="1142514"/>
                </a:lnTo>
                <a:lnTo>
                  <a:pt x="1382713" y="1158362"/>
                </a:lnTo>
                <a:lnTo>
                  <a:pt x="1382713" y="1423987"/>
                </a:lnTo>
                <a:lnTo>
                  <a:pt x="763588" y="1423987"/>
                </a:lnTo>
                <a:lnTo>
                  <a:pt x="763588" y="1158362"/>
                </a:lnTo>
                <a:lnTo>
                  <a:pt x="763905" y="1142514"/>
                </a:lnTo>
                <a:lnTo>
                  <a:pt x="765174" y="1126982"/>
                </a:lnTo>
                <a:lnTo>
                  <a:pt x="767394" y="1111450"/>
                </a:lnTo>
                <a:lnTo>
                  <a:pt x="769931" y="1096235"/>
                </a:lnTo>
                <a:lnTo>
                  <a:pt x="773420" y="1081337"/>
                </a:lnTo>
                <a:lnTo>
                  <a:pt x="777544" y="1066440"/>
                </a:lnTo>
                <a:lnTo>
                  <a:pt x="782618" y="1052493"/>
                </a:lnTo>
                <a:lnTo>
                  <a:pt x="788010" y="1038229"/>
                </a:lnTo>
                <a:lnTo>
                  <a:pt x="794037" y="1024599"/>
                </a:lnTo>
                <a:lnTo>
                  <a:pt x="801015" y="1010969"/>
                </a:lnTo>
                <a:lnTo>
                  <a:pt x="808627" y="997973"/>
                </a:lnTo>
                <a:lnTo>
                  <a:pt x="810606" y="994888"/>
                </a:lnTo>
                <a:lnTo>
                  <a:pt x="801047" y="989541"/>
                </a:lnTo>
                <a:lnTo>
                  <a:pt x="790260" y="983507"/>
                </a:lnTo>
                <a:lnTo>
                  <a:pt x="779474" y="976838"/>
                </a:lnTo>
                <a:lnTo>
                  <a:pt x="769005" y="970169"/>
                </a:lnTo>
                <a:lnTo>
                  <a:pt x="758853" y="963183"/>
                </a:lnTo>
                <a:lnTo>
                  <a:pt x="748384" y="955879"/>
                </a:lnTo>
                <a:lnTo>
                  <a:pt x="738232" y="948257"/>
                </a:lnTo>
                <a:lnTo>
                  <a:pt x="728397" y="940636"/>
                </a:lnTo>
                <a:lnTo>
                  <a:pt x="718880" y="932061"/>
                </a:lnTo>
                <a:lnTo>
                  <a:pt x="709045" y="923805"/>
                </a:lnTo>
                <a:lnTo>
                  <a:pt x="699528" y="915548"/>
                </a:lnTo>
                <a:lnTo>
                  <a:pt x="690328" y="906338"/>
                </a:lnTo>
                <a:lnTo>
                  <a:pt x="561843" y="1020663"/>
                </a:lnTo>
                <a:lnTo>
                  <a:pt x="610699" y="1075919"/>
                </a:lnTo>
                <a:lnTo>
                  <a:pt x="145933" y="1489075"/>
                </a:lnTo>
                <a:lnTo>
                  <a:pt x="0" y="1324575"/>
                </a:lnTo>
                <a:lnTo>
                  <a:pt x="464131" y="911102"/>
                </a:lnTo>
                <a:lnTo>
                  <a:pt x="513304" y="966041"/>
                </a:lnTo>
                <a:lnTo>
                  <a:pt x="641472" y="851717"/>
                </a:lnTo>
                <a:lnTo>
                  <a:pt x="633858" y="841555"/>
                </a:lnTo>
                <a:lnTo>
                  <a:pt x="626244" y="831075"/>
                </a:lnTo>
                <a:lnTo>
                  <a:pt x="619265" y="820277"/>
                </a:lnTo>
                <a:lnTo>
                  <a:pt x="612602" y="809798"/>
                </a:lnTo>
                <a:lnTo>
                  <a:pt x="605623" y="799000"/>
                </a:lnTo>
                <a:lnTo>
                  <a:pt x="599595" y="788203"/>
                </a:lnTo>
                <a:lnTo>
                  <a:pt x="593250" y="776771"/>
                </a:lnTo>
                <a:lnTo>
                  <a:pt x="587540" y="765973"/>
                </a:lnTo>
                <a:lnTo>
                  <a:pt x="582147" y="754859"/>
                </a:lnTo>
                <a:lnTo>
                  <a:pt x="577071" y="743109"/>
                </a:lnTo>
                <a:lnTo>
                  <a:pt x="571995" y="731994"/>
                </a:lnTo>
                <a:lnTo>
                  <a:pt x="567553" y="720244"/>
                </a:lnTo>
                <a:lnTo>
                  <a:pt x="563112" y="708494"/>
                </a:lnTo>
                <a:lnTo>
                  <a:pt x="558988" y="697061"/>
                </a:lnTo>
                <a:lnTo>
                  <a:pt x="555181" y="685311"/>
                </a:lnTo>
                <a:lnTo>
                  <a:pt x="551691" y="673561"/>
                </a:lnTo>
                <a:lnTo>
                  <a:pt x="548519" y="661811"/>
                </a:lnTo>
                <a:lnTo>
                  <a:pt x="545346" y="649744"/>
                </a:lnTo>
                <a:lnTo>
                  <a:pt x="542808" y="637994"/>
                </a:lnTo>
                <a:lnTo>
                  <a:pt x="540270" y="625926"/>
                </a:lnTo>
                <a:lnTo>
                  <a:pt x="538367" y="613858"/>
                </a:lnTo>
                <a:lnTo>
                  <a:pt x="536463" y="602108"/>
                </a:lnTo>
                <a:lnTo>
                  <a:pt x="534877" y="589723"/>
                </a:lnTo>
                <a:lnTo>
                  <a:pt x="533925" y="577656"/>
                </a:lnTo>
                <a:lnTo>
                  <a:pt x="532656" y="565588"/>
                </a:lnTo>
                <a:lnTo>
                  <a:pt x="532022" y="553203"/>
                </a:lnTo>
                <a:lnTo>
                  <a:pt x="531705" y="541453"/>
                </a:lnTo>
                <a:lnTo>
                  <a:pt x="531387" y="529068"/>
                </a:lnTo>
                <a:lnTo>
                  <a:pt x="531705" y="517000"/>
                </a:lnTo>
                <a:lnTo>
                  <a:pt x="532022" y="504615"/>
                </a:lnTo>
                <a:lnTo>
                  <a:pt x="532656" y="492865"/>
                </a:lnTo>
                <a:lnTo>
                  <a:pt x="533608" y="480480"/>
                </a:lnTo>
                <a:lnTo>
                  <a:pt x="534877" y="468412"/>
                </a:lnTo>
                <a:lnTo>
                  <a:pt x="536463" y="456345"/>
                </a:lnTo>
                <a:lnTo>
                  <a:pt x="538367" y="444595"/>
                </a:lnTo>
                <a:lnTo>
                  <a:pt x="539953" y="432527"/>
                </a:lnTo>
                <a:lnTo>
                  <a:pt x="542491" y="420460"/>
                </a:lnTo>
                <a:lnTo>
                  <a:pt x="545029" y="408710"/>
                </a:lnTo>
                <a:lnTo>
                  <a:pt x="547884" y="396642"/>
                </a:lnTo>
                <a:lnTo>
                  <a:pt x="551374" y="384892"/>
                </a:lnTo>
                <a:lnTo>
                  <a:pt x="554546" y="373460"/>
                </a:lnTo>
                <a:lnTo>
                  <a:pt x="558036" y="361710"/>
                </a:lnTo>
                <a:lnTo>
                  <a:pt x="562160" y="350277"/>
                </a:lnTo>
                <a:lnTo>
                  <a:pt x="566602" y="338527"/>
                </a:lnTo>
                <a:lnTo>
                  <a:pt x="570726" y="327412"/>
                </a:lnTo>
                <a:lnTo>
                  <a:pt x="575802" y="315980"/>
                </a:lnTo>
                <a:lnTo>
                  <a:pt x="580878" y="304865"/>
                </a:lnTo>
                <a:lnTo>
                  <a:pt x="585954" y="293433"/>
                </a:lnTo>
                <a:lnTo>
                  <a:pt x="591981" y="282635"/>
                </a:lnTo>
                <a:lnTo>
                  <a:pt x="597692" y="271838"/>
                </a:lnTo>
                <a:lnTo>
                  <a:pt x="603720" y="260723"/>
                </a:lnTo>
                <a:lnTo>
                  <a:pt x="610382" y="250243"/>
                </a:lnTo>
                <a:lnTo>
                  <a:pt x="616727" y="239764"/>
                </a:lnTo>
                <a:lnTo>
                  <a:pt x="623706" y="229284"/>
                </a:lnTo>
                <a:lnTo>
                  <a:pt x="631003" y="219122"/>
                </a:lnTo>
                <a:lnTo>
                  <a:pt x="638617" y="208960"/>
                </a:lnTo>
                <a:lnTo>
                  <a:pt x="646230" y="198797"/>
                </a:lnTo>
                <a:lnTo>
                  <a:pt x="654479" y="188953"/>
                </a:lnTo>
                <a:lnTo>
                  <a:pt x="663045" y="179108"/>
                </a:lnTo>
                <a:lnTo>
                  <a:pt x="671293" y="169899"/>
                </a:lnTo>
                <a:lnTo>
                  <a:pt x="680176" y="160372"/>
                </a:lnTo>
                <a:lnTo>
                  <a:pt x="689376" y="151162"/>
                </a:lnTo>
                <a:lnTo>
                  <a:pt x="698893" y="142270"/>
                </a:lnTo>
                <a:lnTo>
                  <a:pt x="708094" y="133379"/>
                </a:lnTo>
                <a:lnTo>
                  <a:pt x="718880" y="124487"/>
                </a:lnTo>
                <a:lnTo>
                  <a:pt x="729349" y="116230"/>
                </a:lnTo>
                <a:lnTo>
                  <a:pt x="739818" y="107655"/>
                </a:lnTo>
                <a:lnTo>
                  <a:pt x="750604" y="99716"/>
                </a:lnTo>
                <a:lnTo>
                  <a:pt x="761391" y="91777"/>
                </a:lnTo>
                <a:lnTo>
                  <a:pt x="772494" y="84473"/>
                </a:lnTo>
                <a:lnTo>
                  <a:pt x="783598" y="77487"/>
                </a:lnTo>
                <a:lnTo>
                  <a:pt x="794702" y="70818"/>
                </a:lnTo>
                <a:lnTo>
                  <a:pt x="806440" y="64149"/>
                </a:lnTo>
                <a:lnTo>
                  <a:pt x="818178" y="58115"/>
                </a:lnTo>
                <a:lnTo>
                  <a:pt x="829599" y="52081"/>
                </a:lnTo>
                <a:lnTo>
                  <a:pt x="841654" y="46682"/>
                </a:lnTo>
                <a:lnTo>
                  <a:pt x="853075" y="41601"/>
                </a:lnTo>
                <a:lnTo>
                  <a:pt x="865448" y="36520"/>
                </a:lnTo>
                <a:lnTo>
                  <a:pt x="877503" y="31757"/>
                </a:lnTo>
                <a:lnTo>
                  <a:pt x="889558" y="27946"/>
                </a:lnTo>
                <a:lnTo>
                  <a:pt x="901931" y="23818"/>
                </a:lnTo>
                <a:lnTo>
                  <a:pt x="913986" y="20324"/>
                </a:lnTo>
                <a:lnTo>
                  <a:pt x="926359" y="16514"/>
                </a:lnTo>
                <a:lnTo>
                  <a:pt x="938732" y="13655"/>
                </a:lnTo>
                <a:lnTo>
                  <a:pt x="951421" y="10797"/>
                </a:lnTo>
                <a:lnTo>
                  <a:pt x="963794" y="8257"/>
                </a:lnTo>
                <a:lnTo>
                  <a:pt x="976484" y="6351"/>
                </a:lnTo>
                <a:lnTo>
                  <a:pt x="989174" y="4446"/>
                </a:lnTo>
                <a:lnTo>
                  <a:pt x="1001546" y="2858"/>
                </a:lnTo>
                <a:lnTo>
                  <a:pt x="1014236" y="1905"/>
                </a:lnTo>
                <a:lnTo>
                  <a:pt x="1026926" y="635"/>
                </a:lnTo>
                <a:lnTo>
                  <a:pt x="1039616" y="318"/>
                </a:lnTo>
                <a:lnTo>
                  <a:pt x="1052306" y="0"/>
                </a:lnTo>
                <a:close/>
              </a:path>
            </a:pathLst>
          </a:custGeom>
          <a:solidFill>
            <a:srgbClr val="A2454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8675" name="内容占位符 2"/>
          <p:cNvSpPr>
            <a:spLocks noGrp="1"/>
          </p:cNvSpPr>
          <p:nvPr>
            <p:ph idx="1"/>
          </p:nvPr>
        </p:nvSpPr>
        <p:spPr>
          <a:xfrm>
            <a:off x="857250" y="1714500"/>
            <a:ext cx="4429125" cy="3214688"/>
          </a:xfrm>
        </p:spPr>
        <p:txBody>
          <a:bodyPr wrap="square" lIns="91440" tIns="45720" rIns="91440" bIns="45720" anchor="t" anchorCtr="0"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3603F1"/>
                </a:solidFill>
                <a:latin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症状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 体征</a:t>
            </a:r>
            <a:endParaRPr lang="zh-CN" altLang="en-US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3603F1"/>
                </a:solidFill>
                <a:latin typeface="黑体" panose="02010609060101010101" pitchFamily="49" charset="-122"/>
              </a:rPr>
              <a:t> COPD</a:t>
            </a: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的病程分期</a:t>
            </a:r>
            <a:endParaRPr lang="en-US" altLang="zh-CN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3603F1"/>
                </a:solidFill>
                <a:latin typeface="黑体" panose="02010609060101010101" pitchFamily="49" charset="-122"/>
              </a:rPr>
              <a:t> 并发症</a:t>
            </a:r>
            <a:endParaRPr lang="zh-CN" altLang="en-US" sz="2800" dirty="0">
              <a:solidFill>
                <a:srgbClr val="3603F1"/>
              </a:solidFill>
              <a:latin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400" dirty="0">
              <a:solidFill>
                <a:srgbClr val="3603F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070" y="620395"/>
            <a:ext cx="4920615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/>
              <a:t>病例：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王某，男，</a:t>
            </a:r>
            <a:r>
              <a:rPr lang="en-US" altLang="zh-CN" sz="2400" b="1"/>
              <a:t>6</a:t>
            </a:r>
            <a:r>
              <a:rPr lang="zh-CN" altLang="en-US" sz="2400" b="1"/>
              <a:t>4岁，咳嗽，咳痰10年，伴活动后气短3年。吸咽30余年。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体检：双肺叩过清音，可闻及干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湿性罗音。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X线胸片：肺纹理增粗、紊乱。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zh-CN" altLang="en-US" sz="2400" b="1"/>
              <a:t>诊断：慢性阻塞性肺疾病</a:t>
            </a:r>
            <a:endParaRPr lang="zh-CN" altLang="en-US" sz="2400" b="1"/>
          </a:p>
        </p:txBody>
      </p:sp>
      <p:pic>
        <p:nvPicPr>
          <p:cNvPr id="3" name="http://photo-static-api.fotomore.com/creative/vcg/400/new/VCG211316149525.jpg" descr="&amp;pky280_sjzg_VCG211316149525&amp;2&amp;src_toppic_inpsrchzd1&amp;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090" y="1484630"/>
            <a:ext cx="3728720" cy="51244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40425" y="620395"/>
            <a:ext cx="2232660" cy="6908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dist"/>
            <a:r>
              <a:rPr lang="zh-CN" altLang="en-US" sz="3200" b="1" i="1">
                <a:solidFill>
                  <a:srgbClr val="C00000"/>
                </a:solidFill>
              </a:rPr>
              <a:t>走进临床</a:t>
            </a:r>
            <a:endParaRPr lang="zh-CN" altLang="en-US" sz="32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07" name="五边形 1"/>
          <p:cNvSpPr/>
          <p:nvPr/>
        </p:nvSpPr>
        <p:spPr>
          <a:xfrm>
            <a:off x="0" y="571500"/>
            <a:ext cx="2714625" cy="523875"/>
          </a:xfrm>
          <a:prstGeom prst="homePlate">
            <a:avLst>
              <a:gd name="adj" fmla="val 130265"/>
            </a:avLst>
          </a:prstGeom>
          <a:solidFill>
            <a:srgbClr val="990000"/>
          </a:solidFill>
          <a:ln w="9525">
            <a:noFill/>
          </a:ln>
        </p:spPr>
        <p:txBody>
          <a:bodyPr anchor="ctr" anchorCtr="0"/>
          <a:p>
            <a:pPr algn="ctr" eaLnBrk="0" hangingPunct="0">
              <a:buFont typeface="Wingdings" panose="05000000000000000000" pitchFamily="2" charset="2"/>
            </a:pPr>
            <a:endParaRPr lang="en-US" altLang="zh-CN" sz="3200" dirty="0">
              <a:solidFill>
                <a:schemeClr val="bg1"/>
              </a:solidFill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症状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>
              <a:buFont typeface="Wingdings" panose="05000000000000000000" pitchFamily="2" charset="2"/>
            </a:pPr>
            <a:endParaRPr lang="en-US" altLang="zh-CN" sz="2800" dirty="0">
              <a:solidFill>
                <a:srgbClr val="FFFFFF"/>
              </a:solidFill>
              <a:latin typeface="黑体" panose="02010609060101010101" pitchFamily="49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35150" y="1844838"/>
            <a:ext cx="5121158" cy="3143923"/>
            <a:chOff x="45530" y="3103583"/>
            <a:chExt cx="5121158" cy="314392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55571" b="89934"/>
            <a:stretch>
              <a:fillRect/>
            </a:stretch>
          </p:blipFill>
          <p:spPr>
            <a:xfrm>
              <a:off x="45530" y="3103583"/>
              <a:ext cx="2653048" cy="44269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93" t="17652" r="34862" b="23446"/>
            <a:stretch>
              <a:fillRect/>
            </a:stretch>
          </p:blipFill>
          <p:spPr>
            <a:xfrm>
              <a:off x="1647659" y="3603182"/>
              <a:ext cx="2009105" cy="259059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69" t="16774" r="786" b="24324"/>
            <a:stretch>
              <a:fillRect/>
            </a:stretch>
          </p:blipFill>
          <p:spPr>
            <a:xfrm>
              <a:off x="3157583" y="3603182"/>
              <a:ext cx="2009105" cy="2590591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5208" r="66446" b="23446"/>
            <a:stretch>
              <a:fillRect/>
            </a:stretch>
          </p:blipFill>
          <p:spPr>
            <a:xfrm>
              <a:off x="78180" y="3549448"/>
              <a:ext cx="2003614" cy="269805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5.xml><?xml version="1.0" encoding="utf-8"?>
<p:tagLst xmlns:p="http://schemas.openxmlformats.org/presentationml/2006/main">
  <p:tag name="KSO_WM_UNIT_PLACING_PICTURE_USER_VIEWPORT" val="{&quot;height&quot;:4395,&quot;width&quot;:6465}"/>
</p:tagLst>
</file>

<file path=ppt/tags/tag26.xml><?xml version="1.0" encoding="utf-8"?>
<p:tagLst xmlns:p="http://schemas.openxmlformats.org/presentationml/2006/main">
  <p:tag name="MH" val="20160220152035"/>
  <p:tag name="MH_LIBRARY" val="GRAPHIC"/>
</p:tagLst>
</file>

<file path=ppt/tags/tag27.xml><?xml version="1.0" encoding="utf-8"?>
<p:tagLst xmlns:p="http://schemas.openxmlformats.org/presentationml/2006/main">
  <p:tag name="KSO_WPP_MARK_KEY" val="dfbedf09-5e61-4f56-abb2-e030ba243eb9"/>
  <p:tag name="COMMONDATA" val="eyJoZGlkIjoiMmMyMTUwZDIwN2IxMjEwYTM4MjhiZmI1MTllM2RjYTMifQ=="/>
  <p:tag name="commondata" val="eyJoZGlkIjoiYTAwYTc3Yjg2ZjU5NDNlOTQwNWM1ZTM2MzczNjZiZWYifQ==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</Template>
  <TotalTime>0</TotalTime>
  <Words>1270</Words>
  <Application>WPS 演示</Application>
  <PresentationFormat>全屏显示(4:3)</PresentationFormat>
  <Paragraphs>227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Wingdings</vt:lpstr>
      <vt:lpstr>Times New Roman</vt:lpstr>
      <vt:lpstr>Gulim</vt:lpstr>
      <vt:lpstr>黑体</vt:lpstr>
      <vt:lpstr>Calibri</vt:lpstr>
      <vt:lpstr>Arial Unicode MS</vt:lpstr>
      <vt:lpstr>Verdana</vt:lpstr>
      <vt:lpstr>Malgun Gothic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小结</vt:lpstr>
      <vt:lpstr>作业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医学科研怎样申报课题  </dc:title>
  <dc:creator>user</dc:creator>
  <cp:lastModifiedBy>哈哈</cp:lastModifiedBy>
  <cp:revision>450</cp:revision>
  <dcterms:created xsi:type="dcterms:W3CDTF">2001-08-11T11:03:00Z</dcterms:created>
  <dcterms:modified xsi:type="dcterms:W3CDTF">2024-07-19T06:54:18Z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178C0740C2F84C96B5BF5AD2E80076DF</vt:lpwstr>
  </property>
</Properties>
</file>